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53" r:id="rId5"/>
    <p:sldId id="352" r:id="rId6"/>
    <p:sldId id="333" r:id="rId7"/>
    <p:sldId id="350" r:id="rId8"/>
    <p:sldId id="366" r:id="rId9"/>
    <p:sldId id="377" r:id="rId10"/>
    <p:sldId id="354" r:id="rId11"/>
    <p:sldId id="355" r:id="rId12"/>
    <p:sldId id="356" r:id="rId13"/>
    <p:sldId id="279" r:id="rId14"/>
    <p:sldId id="363" r:id="rId15"/>
    <p:sldId id="364" r:id="rId16"/>
    <p:sldId id="376" r:id="rId17"/>
    <p:sldId id="359" r:id="rId18"/>
    <p:sldId id="360" r:id="rId19"/>
    <p:sldId id="367" r:id="rId20"/>
    <p:sldId id="369" r:id="rId21"/>
    <p:sldId id="372" r:id="rId22"/>
    <p:sldId id="378" r:id="rId23"/>
    <p:sldId id="373" r:id="rId24"/>
    <p:sldId id="361" r:id="rId25"/>
    <p:sldId id="374" r:id="rId26"/>
    <p:sldId id="371" r:id="rId27"/>
    <p:sldId id="380" r:id="rId28"/>
    <p:sldId id="36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35DC1"/>
    <a:srgbClr val="006239"/>
    <a:srgbClr val="024EA2"/>
    <a:srgbClr val="024B9C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8" y="60"/>
      </p:cViewPr>
      <p:guideLst>
        <p:guide orient="horz" pos="2069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310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FCFB1-BA7D-42C2-A098-3D19C43B352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899B2D-684F-42F1-97B3-C9F6D8513A90}">
      <dgm:prSet/>
      <dgm:spPr/>
      <dgm:t>
        <a:bodyPr/>
        <a:lstStyle/>
        <a:p>
          <a:pPr>
            <a:lnSpc>
              <a:spcPct val="100000"/>
            </a:lnSpc>
          </a:pPr>
          <a:r>
            <a:rPr lang="fr-BE"/>
            <a:t>Circulation of authentic instruments (including PoRs and advance directives)</a:t>
          </a:r>
          <a:endParaRPr lang="en-US"/>
        </a:p>
      </dgm:t>
    </dgm:pt>
    <dgm:pt modelId="{5F690C93-151D-4563-BE25-C12E2AA74A7E}" type="parTrans" cxnId="{C24A5392-C340-430D-A1E1-9B0BCC689FA0}">
      <dgm:prSet/>
      <dgm:spPr/>
      <dgm:t>
        <a:bodyPr/>
        <a:lstStyle/>
        <a:p>
          <a:endParaRPr lang="en-US"/>
        </a:p>
      </dgm:t>
    </dgm:pt>
    <dgm:pt modelId="{6976B72E-1394-4945-89A5-8399B5CAE7A0}" type="sibTrans" cxnId="{C24A5392-C340-430D-A1E1-9B0BCC689FA0}">
      <dgm:prSet/>
      <dgm:spPr/>
      <dgm:t>
        <a:bodyPr/>
        <a:lstStyle/>
        <a:p>
          <a:endParaRPr lang="en-US"/>
        </a:p>
      </dgm:t>
    </dgm:pt>
    <dgm:pt modelId="{9ECA1B43-22FB-4382-8D1A-0267CF166DC7}">
      <dgm:prSet/>
      <dgm:spPr/>
      <dgm:t>
        <a:bodyPr/>
        <a:lstStyle/>
        <a:p>
          <a:pPr>
            <a:lnSpc>
              <a:spcPct val="100000"/>
            </a:lnSpc>
          </a:pPr>
          <a:r>
            <a:rPr lang="fr-BE"/>
            <a:t>acceptance = evidentiary effects </a:t>
          </a:r>
          <a:endParaRPr lang="en-US"/>
        </a:p>
      </dgm:t>
    </dgm:pt>
    <dgm:pt modelId="{8916E8B4-D92B-416F-91F6-E236C762ADED}" type="parTrans" cxnId="{5F487749-E8DF-46F1-A526-55EB56B8CFF1}">
      <dgm:prSet/>
      <dgm:spPr/>
      <dgm:t>
        <a:bodyPr/>
        <a:lstStyle/>
        <a:p>
          <a:endParaRPr lang="en-US"/>
        </a:p>
      </dgm:t>
    </dgm:pt>
    <dgm:pt modelId="{8B441BD2-6DB4-441C-B364-B2E3B3293ABD}" type="sibTrans" cxnId="{5F487749-E8DF-46F1-A526-55EB56B8CFF1}">
      <dgm:prSet/>
      <dgm:spPr/>
      <dgm:t>
        <a:bodyPr/>
        <a:lstStyle/>
        <a:p>
          <a:endParaRPr lang="en-US"/>
        </a:p>
      </dgm:t>
    </dgm:pt>
    <dgm:pt modelId="{96F2E3CD-E249-439C-9C4C-8B2C41BE4201}">
      <dgm:prSet/>
      <dgm:spPr/>
      <dgm:t>
        <a:bodyPr/>
        <a:lstStyle/>
        <a:p>
          <a:pPr>
            <a:lnSpc>
              <a:spcPct val="100000"/>
            </a:lnSpc>
          </a:pPr>
          <a:r>
            <a:rPr lang="fr-BE" dirty="0"/>
            <a:t>Attestation (≠ </a:t>
          </a:r>
          <a:r>
            <a:rPr lang="fr-BE" dirty="0" err="1"/>
            <a:t>Certificate</a:t>
          </a:r>
          <a:r>
            <a:rPr lang="fr-BE" dirty="0"/>
            <a:t>)</a:t>
          </a:r>
          <a:endParaRPr lang="en-US" dirty="0"/>
        </a:p>
      </dgm:t>
    </dgm:pt>
    <dgm:pt modelId="{462E27BC-6100-48D9-8B47-2270C80B3BA2}" type="parTrans" cxnId="{050D72A9-5839-4C53-823B-CA43A64A8CD9}">
      <dgm:prSet/>
      <dgm:spPr/>
      <dgm:t>
        <a:bodyPr/>
        <a:lstStyle/>
        <a:p>
          <a:endParaRPr lang="en-US"/>
        </a:p>
      </dgm:t>
    </dgm:pt>
    <dgm:pt modelId="{E35CEF9E-279B-4AE2-A223-06F569DA33AD}" type="sibTrans" cxnId="{050D72A9-5839-4C53-823B-CA43A64A8CD9}">
      <dgm:prSet/>
      <dgm:spPr/>
      <dgm:t>
        <a:bodyPr/>
        <a:lstStyle/>
        <a:p>
          <a:endParaRPr lang="en-US"/>
        </a:p>
      </dgm:t>
    </dgm:pt>
    <dgm:pt modelId="{84C0A4AF-EE23-4710-83DA-2292494B9C47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Critical to advance the principle of self-determination</a:t>
          </a:r>
          <a:endParaRPr lang="en-US"/>
        </a:p>
      </dgm:t>
    </dgm:pt>
    <dgm:pt modelId="{F554563B-04BD-43CC-8D77-BB6AF402D541}" type="parTrans" cxnId="{34AFE60E-F56E-4871-ADEE-498F2265AEC3}">
      <dgm:prSet/>
      <dgm:spPr/>
      <dgm:t>
        <a:bodyPr/>
        <a:lstStyle/>
        <a:p>
          <a:endParaRPr lang="en-US"/>
        </a:p>
      </dgm:t>
    </dgm:pt>
    <dgm:pt modelId="{141E00D0-548B-4C1E-84CE-EC7A05A19038}" type="sibTrans" cxnId="{34AFE60E-F56E-4871-ADEE-498F2265AEC3}">
      <dgm:prSet/>
      <dgm:spPr/>
      <dgm:t>
        <a:bodyPr/>
        <a:lstStyle/>
        <a:p>
          <a:endParaRPr lang="en-US"/>
        </a:p>
      </dgm:t>
    </dgm:pt>
    <dgm:pt modelId="{A9861A34-D5D4-4B9B-9725-AC12FFA476E1}" type="pres">
      <dgm:prSet presAssocID="{3E5FCFB1-BA7D-42C2-A098-3D19C43B3526}" presName="root" presStyleCnt="0">
        <dgm:presLayoutVars>
          <dgm:dir/>
          <dgm:resizeHandles val="exact"/>
        </dgm:presLayoutVars>
      </dgm:prSet>
      <dgm:spPr/>
    </dgm:pt>
    <dgm:pt modelId="{6130A1FF-1A2D-4A58-ADCE-C8D8F7D5F5BF}" type="pres">
      <dgm:prSet presAssocID="{F3899B2D-684F-42F1-97B3-C9F6D8513A90}" presName="compNode" presStyleCnt="0"/>
      <dgm:spPr/>
    </dgm:pt>
    <dgm:pt modelId="{8B7D5C69-CC34-47B1-B4D5-C53BA2221A09}" type="pres">
      <dgm:prSet presAssocID="{F3899B2D-684F-42F1-97B3-C9F6D8513A90}" presName="bgRect" presStyleLbl="bgShp" presStyleIdx="0" presStyleCnt="2"/>
      <dgm:spPr/>
    </dgm:pt>
    <dgm:pt modelId="{4098885E-C3FE-4A3F-BAB7-15D5B58175D2}" type="pres">
      <dgm:prSet presAssocID="{F3899B2D-684F-42F1-97B3-C9F6D8513A9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777E6F9B-9E81-48D6-9978-FF6916034A8F}" type="pres">
      <dgm:prSet presAssocID="{F3899B2D-684F-42F1-97B3-C9F6D8513A90}" presName="spaceRect" presStyleCnt="0"/>
      <dgm:spPr/>
    </dgm:pt>
    <dgm:pt modelId="{3E40A962-0A77-4490-A94C-7E1AC1255735}" type="pres">
      <dgm:prSet presAssocID="{F3899B2D-684F-42F1-97B3-C9F6D8513A90}" presName="parTx" presStyleLbl="revTx" presStyleIdx="0" presStyleCnt="3">
        <dgm:presLayoutVars>
          <dgm:chMax val="0"/>
          <dgm:chPref val="0"/>
        </dgm:presLayoutVars>
      </dgm:prSet>
      <dgm:spPr/>
    </dgm:pt>
    <dgm:pt modelId="{E9159A14-EDCA-4D04-A2B9-F12E5EEB3D50}" type="pres">
      <dgm:prSet presAssocID="{F3899B2D-684F-42F1-97B3-C9F6D8513A90}" presName="desTx" presStyleLbl="revTx" presStyleIdx="1" presStyleCnt="3">
        <dgm:presLayoutVars/>
      </dgm:prSet>
      <dgm:spPr/>
    </dgm:pt>
    <dgm:pt modelId="{DFB1748D-20FB-43B5-8583-9F1137755D4A}" type="pres">
      <dgm:prSet presAssocID="{6976B72E-1394-4945-89A5-8399B5CAE7A0}" presName="sibTrans" presStyleCnt="0"/>
      <dgm:spPr/>
    </dgm:pt>
    <dgm:pt modelId="{BF99E011-174A-432F-83E8-15DE1E2307F6}" type="pres">
      <dgm:prSet presAssocID="{84C0A4AF-EE23-4710-83DA-2292494B9C47}" presName="compNode" presStyleCnt="0"/>
      <dgm:spPr/>
    </dgm:pt>
    <dgm:pt modelId="{3A7B740D-BE31-477F-BB7E-8C0E19ABBC07}" type="pres">
      <dgm:prSet presAssocID="{84C0A4AF-EE23-4710-83DA-2292494B9C47}" presName="bgRect" presStyleLbl="bgShp" presStyleIdx="1" presStyleCnt="2"/>
      <dgm:spPr/>
    </dgm:pt>
    <dgm:pt modelId="{7EEED258-14A5-4BB6-B5A2-628E5F6A3C8B}" type="pres">
      <dgm:prSet presAssocID="{84C0A4AF-EE23-4710-83DA-2292494B9C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3839CA1D-42BA-4E5A-BFCF-C58CF89D5288}" type="pres">
      <dgm:prSet presAssocID="{84C0A4AF-EE23-4710-83DA-2292494B9C47}" presName="spaceRect" presStyleCnt="0"/>
      <dgm:spPr/>
    </dgm:pt>
    <dgm:pt modelId="{F5D9C8D2-58FE-49EC-91A8-1978094C7A10}" type="pres">
      <dgm:prSet presAssocID="{84C0A4AF-EE23-4710-83DA-2292494B9C4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2DE8905-C114-4ECE-AD08-B1973B8F57C8}" type="presOf" srcId="{3E5FCFB1-BA7D-42C2-A098-3D19C43B3526}" destId="{A9861A34-D5D4-4B9B-9725-AC12FFA476E1}" srcOrd="0" destOrd="0" presId="urn:microsoft.com/office/officeart/2018/2/layout/IconVerticalSolidList"/>
    <dgm:cxn modelId="{34AFE60E-F56E-4871-ADEE-498F2265AEC3}" srcId="{3E5FCFB1-BA7D-42C2-A098-3D19C43B3526}" destId="{84C0A4AF-EE23-4710-83DA-2292494B9C47}" srcOrd="1" destOrd="0" parTransId="{F554563B-04BD-43CC-8D77-BB6AF402D541}" sibTransId="{141E00D0-548B-4C1E-84CE-EC7A05A19038}"/>
    <dgm:cxn modelId="{7813AC1D-BADB-4252-A178-3C3CED3158B0}" type="presOf" srcId="{F3899B2D-684F-42F1-97B3-C9F6D8513A90}" destId="{3E40A962-0A77-4490-A94C-7E1AC1255735}" srcOrd="0" destOrd="0" presId="urn:microsoft.com/office/officeart/2018/2/layout/IconVerticalSolidList"/>
    <dgm:cxn modelId="{E221945B-D959-4C39-835D-E78E0DA6A1FD}" type="presOf" srcId="{96F2E3CD-E249-439C-9C4C-8B2C41BE4201}" destId="{E9159A14-EDCA-4D04-A2B9-F12E5EEB3D50}" srcOrd="0" destOrd="1" presId="urn:microsoft.com/office/officeart/2018/2/layout/IconVerticalSolidList"/>
    <dgm:cxn modelId="{5F487749-E8DF-46F1-A526-55EB56B8CFF1}" srcId="{F3899B2D-684F-42F1-97B3-C9F6D8513A90}" destId="{9ECA1B43-22FB-4382-8D1A-0267CF166DC7}" srcOrd="0" destOrd="0" parTransId="{8916E8B4-D92B-416F-91F6-E236C762ADED}" sibTransId="{8B441BD2-6DB4-441C-B364-B2E3B3293ABD}"/>
    <dgm:cxn modelId="{C24A5392-C340-430D-A1E1-9B0BCC689FA0}" srcId="{3E5FCFB1-BA7D-42C2-A098-3D19C43B3526}" destId="{F3899B2D-684F-42F1-97B3-C9F6D8513A90}" srcOrd="0" destOrd="0" parTransId="{5F690C93-151D-4563-BE25-C12E2AA74A7E}" sibTransId="{6976B72E-1394-4945-89A5-8399B5CAE7A0}"/>
    <dgm:cxn modelId="{3E7229A4-344D-4DA3-B298-B1E23F46870B}" type="presOf" srcId="{84C0A4AF-EE23-4710-83DA-2292494B9C47}" destId="{F5D9C8D2-58FE-49EC-91A8-1978094C7A10}" srcOrd="0" destOrd="0" presId="urn:microsoft.com/office/officeart/2018/2/layout/IconVerticalSolidList"/>
    <dgm:cxn modelId="{050D72A9-5839-4C53-823B-CA43A64A8CD9}" srcId="{F3899B2D-684F-42F1-97B3-C9F6D8513A90}" destId="{96F2E3CD-E249-439C-9C4C-8B2C41BE4201}" srcOrd="1" destOrd="0" parTransId="{462E27BC-6100-48D9-8B47-2270C80B3BA2}" sibTransId="{E35CEF9E-279B-4AE2-A223-06F569DA33AD}"/>
    <dgm:cxn modelId="{A15CFACC-9724-4F69-B36C-931E22151C55}" type="presOf" srcId="{9ECA1B43-22FB-4382-8D1A-0267CF166DC7}" destId="{E9159A14-EDCA-4D04-A2B9-F12E5EEB3D50}" srcOrd="0" destOrd="0" presId="urn:microsoft.com/office/officeart/2018/2/layout/IconVerticalSolidList"/>
    <dgm:cxn modelId="{A749FE5E-8C72-45AA-A54F-91226833B0FD}" type="presParOf" srcId="{A9861A34-D5D4-4B9B-9725-AC12FFA476E1}" destId="{6130A1FF-1A2D-4A58-ADCE-C8D8F7D5F5BF}" srcOrd="0" destOrd="0" presId="urn:microsoft.com/office/officeart/2018/2/layout/IconVerticalSolidList"/>
    <dgm:cxn modelId="{3A87D27D-3971-49BB-B843-0E598127018A}" type="presParOf" srcId="{6130A1FF-1A2D-4A58-ADCE-C8D8F7D5F5BF}" destId="{8B7D5C69-CC34-47B1-B4D5-C53BA2221A09}" srcOrd="0" destOrd="0" presId="urn:microsoft.com/office/officeart/2018/2/layout/IconVerticalSolidList"/>
    <dgm:cxn modelId="{E49E1F80-219C-443A-9F5D-237D63C4F658}" type="presParOf" srcId="{6130A1FF-1A2D-4A58-ADCE-C8D8F7D5F5BF}" destId="{4098885E-C3FE-4A3F-BAB7-15D5B58175D2}" srcOrd="1" destOrd="0" presId="urn:microsoft.com/office/officeart/2018/2/layout/IconVerticalSolidList"/>
    <dgm:cxn modelId="{333DE66D-8BC7-4BFD-B79B-5ED2E33C65E3}" type="presParOf" srcId="{6130A1FF-1A2D-4A58-ADCE-C8D8F7D5F5BF}" destId="{777E6F9B-9E81-48D6-9978-FF6916034A8F}" srcOrd="2" destOrd="0" presId="urn:microsoft.com/office/officeart/2018/2/layout/IconVerticalSolidList"/>
    <dgm:cxn modelId="{FA8744C6-247B-4A76-A907-1EE941B5A3DB}" type="presParOf" srcId="{6130A1FF-1A2D-4A58-ADCE-C8D8F7D5F5BF}" destId="{3E40A962-0A77-4490-A94C-7E1AC1255735}" srcOrd="3" destOrd="0" presId="urn:microsoft.com/office/officeart/2018/2/layout/IconVerticalSolidList"/>
    <dgm:cxn modelId="{BDF2A0D7-1A9C-453C-AC31-6556A2F9DC2D}" type="presParOf" srcId="{6130A1FF-1A2D-4A58-ADCE-C8D8F7D5F5BF}" destId="{E9159A14-EDCA-4D04-A2B9-F12E5EEB3D50}" srcOrd="4" destOrd="0" presId="urn:microsoft.com/office/officeart/2018/2/layout/IconVerticalSolidList"/>
    <dgm:cxn modelId="{60270ABA-C8AC-4DB6-9F85-064363AC354F}" type="presParOf" srcId="{A9861A34-D5D4-4B9B-9725-AC12FFA476E1}" destId="{DFB1748D-20FB-43B5-8583-9F1137755D4A}" srcOrd="1" destOrd="0" presId="urn:microsoft.com/office/officeart/2018/2/layout/IconVerticalSolidList"/>
    <dgm:cxn modelId="{7A1371E0-34D8-40EA-81B3-717E7DF639BA}" type="presParOf" srcId="{A9861A34-D5D4-4B9B-9725-AC12FFA476E1}" destId="{BF99E011-174A-432F-83E8-15DE1E2307F6}" srcOrd="2" destOrd="0" presId="urn:microsoft.com/office/officeart/2018/2/layout/IconVerticalSolidList"/>
    <dgm:cxn modelId="{36401C24-B1BD-44D3-B896-1D6BD20FF36F}" type="presParOf" srcId="{BF99E011-174A-432F-83E8-15DE1E2307F6}" destId="{3A7B740D-BE31-477F-BB7E-8C0E19ABBC07}" srcOrd="0" destOrd="0" presId="urn:microsoft.com/office/officeart/2018/2/layout/IconVerticalSolidList"/>
    <dgm:cxn modelId="{9F464541-5D35-4FE0-83A4-8650F914760B}" type="presParOf" srcId="{BF99E011-174A-432F-83E8-15DE1E2307F6}" destId="{7EEED258-14A5-4BB6-B5A2-628E5F6A3C8B}" srcOrd="1" destOrd="0" presId="urn:microsoft.com/office/officeart/2018/2/layout/IconVerticalSolidList"/>
    <dgm:cxn modelId="{6A4CB417-9D01-467A-BEF5-4CAE97A1B192}" type="presParOf" srcId="{BF99E011-174A-432F-83E8-15DE1E2307F6}" destId="{3839CA1D-42BA-4E5A-BFCF-C58CF89D5288}" srcOrd="2" destOrd="0" presId="urn:microsoft.com/office/officeart/2018/2/layout/IconVerticalSolidList"/>
    <dgm:cxn modelId="{7EB0778C-6085-47B3-AFC6-D99712CBA9CC}" type="presParOf" srcId="{BF99E011-174A-432F-83E8-15DE1E2307F6}" destId="{F5D9C8D2-58FE-49EC-91A8-1978094C7A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DFD62-4938-469A-A541-380776EDDB9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4D6E43-01CE-4E46-B597-A674E12962AD}">
      <dgm:prSet/>
      <dgm:spPr/>
      <dgm:t>
        <a:bodyPr/>
        <a:lstStyle/>
        <a:p>
          <a:pPr>
            <a:lnSpc>
              <a:spcPct val="100000"/>
            </a:lnSpc>
          </a:pPr>
          <a:r>
            <a:rPr lang="fr-BE"/>
            <a:t>Who?</a:t>
          </a:r>
          <a:endParaRPr lang="en-US"/>
        </a:p>
      </dgm:t>
    </dgm:pt>
    <dgm:pt modelId="{1D213A0D-9F8A-4F8C-AB23-5AC80B50CC5B}" type="parTrans" cxnId="{C755DEAA-5430-4BC6-B81E-5F33E3BA4E69}">
      <dgm:prSet/>
      <dgm:spPr/>
      <dgm:t>
        <a:bodyPr/>
        <a:lstStyle/>
        <a:p>
          <a:endParaRPr lang="en-US"/>
        </a:p>
      </dgm:t>
    </dgm:pt>
    <dgm:pt modelId="{8AC3B8A0-18E6-4B20-B657-F2B367EFC985}" type="sibTrans" cxnId="{C755DEAA-5430-4BC6-B81E-5F33E3BA4E69}">
      <dgm:prSet/>
      <dgm:spPr/>
      <dgm:t>
        <a:bodyPr/>
        <a:lstStyle/>
        <a:p>
          <a:endParaRPr lang="en-US"/>
        </a:p>
      </dgm:t>
    </dgm:pt>
    <dgm:pt modelId="{53EDD3DB-E2B9-46BA-9C05-33ABDAA252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1800" dirty="0" err="1"/>
            <a:t>Authorities</a:t>
          </a:r>
          <a:r>
            <a:rPr lang="fr-BE" sz="1800" dirty="0"/>
            <a:t> (= courts)</a:t>
          </a:r>
          <a:endParaRPr lang="en-US" sz="1800" dirty="0"/>
        </a:p>
      </dgm:t>
    </dgm:pt>
    <dgm:pt modelId="{4FA8E5A2-43FC-4909-8C00-557ECDA38AE8}" type="parTrans" cxnId="{68E700CA-EBD7-45A8-8DAA-8CD0BAA41B93}">
      <dgm:prSet/>
      <dgm:spPr/>
      <dgm:t>
        <a:bodyPr/>
        <a:lstStyle/>
        <a:p>
          <a:endParaRPr lang="en-US"/>
        </a:p>
      </dgm:t>
    </dgm:pt>
    <dgm:pt modelId="{3A186975-F029-4C8C-A0FB-6436961E0B4C}" type="sibTrans" cxnId="{68E700CA-EBD7-45A8-8DAA-8CD0BAA41B93}">
      <dgm:prSet/>
      <dgm:spPr/>
      <dgm:t>
        <a:bodyPr/>
        <a:lstStyle/>
        <a:p>
          <a:endParaRPr lang="en-US"/>
        </a:p>
      </dgm:t>
    </dgm:pt>
    <dgm:pt modelId="{33828442-029A-49FD-9734-906C4D3210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1800" dirty="0" err="1"/>
            <a:t>Competent</a:t>
          </a:r>
          <a:r>
            <a:rPr lang="fr-BE" sz="1800" dirty="0"/>
            <a:t> </a:t>
          </a:r>
          <a:r>
            <a:rPr lang="fr-BE" sz="1800" dirty="0" err="1"/>
            <a:t>authorities</a:t>
          </a:r>
          <a:r>
            <a:rPr lang="fr-BE" sz="1800" dirty="0"/>
            <a:t> (incl. Notaries)</a:t>
          </a:r>
          <a:endParaRPr lang="en-US" sz="1800" dirty="0"/>
        </a:p>
      </dgm:t>
    </dgm:pt>
    <dgm:pt modelId="{BA1B1C08-8EEF-45F2-9F0C-EDF54F3BB209}" type="parTrans" cxnId="{3160B615-BBBE-44C7-88B1-03C2DDDD5790}">
      <dgm:prSet/>
      <dgm:spPr/>
      <dgm:t>
        <a:bodyPr/>
        <a:lstStyle/>
        <a:p>
          <a:endParaRPr lang="en-US"/>
        </a:p>
      </dgm:t>
    </dgm:pt>
    <dgm:pt modelId="{EEC26462-55F7-43FE-8CD9-9B1AAA6A82F8}" type="sibTrans" cxnId="{3160B615-BBBE-44C7-88B1-03C2DDDD5790}">
      <dgm:prSet/>
      <dgm:spPr/>
      <dgm:t>
        <a:bodyPr/>
        <a:lstStyle/>
        <a:p>
          <a:endParaRPr lang="en-US"/>
        </a:p>
      </dgm:t>
    </dgm:pt>
    <dgm:pt modelId="{AD8551A2-CFFE-44A4-A49A-68DD75A26C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1800" dirty="0"/>
            <a:t>Central </a:t>
          </a:r>
          <a:r>
            <a:rPr lang="fr-BE" sz="1800" dirty="0" err="1"/>
            <a:t>Authorities</a:t>
          </a:r>
          <a:endParaRPr lang="en-US" sz="1800" dirty="0"/>
        </a:p>
      </dgm:t>
    </dgm:pt>
    <dgm:pt modelId="{9D924287-1D39-48BF-B9AA-91A36B80A9BF}" type="parTrans" cxnId="{3742794F-4D69-4EAC-9BE5-D008CE6BF89C}">
      <dgm:prSet/>
      <dgm:spPr/>
      <dgm:t>
        <a:bodyPr/>
        <a:lstStyle/>
        <a:p>
          <a:endParaRPr lang="en-US"/>
        </a:p>
      </dgm:t>
    </dgm:pt>
    <dgm:pt modelId="{8DF60DCA-C8D9-4944-90F9-AA65639477AB}" type="sibTrans" cxnId="{3742794F-4D69-4EAC-9BE5-D008CE6BF89C}">
      <dgm:prSet/>
      <dgm:spPr/>
      <dgm:t>
        <a:bodyPr/>
        <a:lstStyle/>
        <a:p>
          <a:endParaRPr lang="en-US"/>
        </a:p>
      </dgm:t>
    </dgm:pt>
    <dgm:pt modelId="{746AD01D-4205-429A-8CD0-07AE28D18A9C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What?</a:t>
          </a:r>
          <a:endParaRPr lang="en-US"/>
        </a:p>
      </dgm:t>
    </dgm:pt>
    <dgm:pt modelId="{FB305BA9-87B1-4571-940F-5D77B557444C}" type="parTrans" cxnId="{88CDC0DB-E766-4D16-BA61-ACADE1C336D3}">
      <dgm:prSet/>
      <dgm:spPr/>
      <dgm:t>
        <a:bodyPr/>
        <a:lstStyle/>
        <a:p>
          <a:endParaRPr lang="en-US"/>
        </a:p>
      </dgm:t>
    </dgm:pt>
    <dgm:pt modelId="{256DF494-8DF3-4EA2-BE45-BC9934FE6CD7}" type="sibTrans" cxnId="{88CDC0DB-E766-4D16-BA61-ACADE1C336D3}">
      <dgm:prSet/>
      <dgm:spPr/>
      <dgm:t>
        <a:bodyPr/>
        <a:lstStyle/>
        <a:p>
          <a:endParaRPr lang="en-US"/>
        </a:p>
      </dgm:t>
    </dgm:pt>
    <dgm:pt modelId="{67C9B903-096E-4350-8F0B-9604B12B28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1600" dirty="0"/>
            <a:t>Location of an </a:t>
          </a:r>
          <a:r>
            <a:rPr lang="fr-BE" sz="1600" dirty="0" err="1"/>
            <a:t>adult</a:t>
          </a:r>
          <a:r>
            <a:rPr lang="fr-BE" sz="1600" dirty="0"/>
            <a:t> or a </a:t>
          </a:r>
          <a:r>
            <a:rPr lang="fr-BE" sz="1600" dirty="0" err="1"/>
            <a:t>person</a:t>
          </a:r>
          <a:r>
            <a:rPr lang="fr-BE" sz="1600" dirty="0"/>
            <a:t> </a:t>
          </a:r>
          <a:r>
            <a:rPr lang="fr-BE" sz="1600" dirty="0" err="1"/>
            <a:t>likely</a:t>
          </a:r>
          <a:r>
            <a:rPr lang="fr-BE" sz="1600" dirty="0"/>
            <a:t> to </a:t>
          </a:r>
          <a:r>
            <a:rPr lang="fr-BE" sz="1600" dirty="0" err="1"/>
            <a:t>provide</a:t>
          </a:r>
          <a:r>
            <a:rPr lang="fr-BE" sz="1600" dirty="0"/>
            <a:t> support</a:t>
          </a:r>
          <a:endParaRPr lang="en-US" sz="1600" dirty="0"/>
        </a:p>
      </dgm:t>
    </dgm:pt>
    <dgm:pt modelId="{7FA6D7C3-06EF-42A5-94B2-2ADD2089C12A}" type="parTrans" cxnId="{6C6D03BA-AA50-44D1-A3EB-D627289B4E92}">
      <dgm:prSet/>
      <dgm:spPr/>
      <dgm:t>
        <a:bodyPr/>
        <a:lstStyle/>
        <a:p>
          <a:endParaRPr lang="en-US"/>
        </a:p>
      </dgm:t>
    </dgm:pt>
    <dgm:pt modelId="{DD1EB39E-5EC9-413F-AF20-694DE2728E9C}" type="sibTrans" cxnId="{6C6D03BA-AA50-44D1-A3EB-D627289B4E92}">
      <dgm:prSet/>
      <dgm:spPr/>
      <dgm:t>
        <a:bodyPr/>
        <a:lstStyle/>
        <a:p>
          <a:endParaRPr lang="en-US"/>
        </a:p>
      </dgm:t>
    </dgm:pt>
    <dgm:pt modelId="{CECABCCD-1141-44A9-AC20-F8F5F55799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1600" dirty="0" err="1"/>
            <a:t>Designation</a:t>
          </a:r>
          <a:r>
            <a:rPr lang="fr-BE" sz="1600" dirty="0"/>
            <a:t> of a </a:t>
          </a:r>
          <a:r>
            <a:rPr lang="fr-BE" sz="1600" dirty="0" err="1"/>
            <a:t>representative</a:t>
          </a:r>
          <a:r>
            <a:rPr lang="fr-BE" sz="1600" dirty="0"/>
            <a:t> </a:t>
          </a:r>
          <a:r>
            <a:rPr lang="fr-BE" sz="1600" dirty="0" err="1"/>
            <a:t>abroad</a:t>
          </a:r>
          <a:endParaRPr lang="en-US" sz="1600" dirty="0"/>
        </a:p>
      </dgm:t>
    </dgm:pt>
    <dgm:pt modelId="{9713D7F5-6228-4717-ADA9-686EA0400CF9}" type="parTrans" cxnId="{227C9F16-DD84-42AF-843E-ABC07F35F91E}">
      <dgm:prSet/>
      <dgm:spPr/>
      <dgm:t>
        <a:bodyPr/>
        <a:lstStyle/>
        <a:p>
          <a:endParaRPr lang="en-US"/>
        </a:p>
      </dgm:t>
    </dgm:pt>
    <dgm:pt modelId="{347C49D0-4AF7-418F-89D3-9693C453C055}" type="sibTrans" cxnId="{227C9F16-DD84-42AF-843E-ABC07F35F91E}">
      <dgm:prSet/>
      <dgm:spPr/>
      <dgm:t>
        <a:bodyPr/>
        <a:lstStyle/>
        <a:p>
          <a:endParaRPr lang="en-US"/>
        </a:p>
      </dgm:t>
    </dgm:pt>
    <dgm:pt modelId="{01FEB0A5-B14D-4DCF-9D79-72FB1538A5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1600" dirty="0"/>
            <a:t>Legal </a:t>
          </a:r>
          <a:r>
            <a:rPr lang="fr-BE" sz="1600" dirty="0" err="1"/>
            <a:t>aid</a:t>
          </a:r>
          <a:endParaRPr lang="en-US" sz="1600" dirty="0"/>
        </a:p>
      </dgm:t>
    </dgm:pt>
    <dgm:pt modelId="{ED2864A4-57AF-4246-AC79-8AAB8465A2D8}" type="parTrans" cxnId="{A8AF524E-BF88-464F-804B-3EBEB7BF9D0D}">
      <dgm:prSet/>
      <dgm:spPr/>
      <dgm:t>
        <a:bodyPr/>
        <a:lstStyle/>
        <a:p>
          <a:endParaRPr lang="en-US"/>
        </a:p>
      </dgm:t>
    </dgm:pt>
    <dgm:pt modelId="{4FE79908-D690-4293-A2F2-943634ADF633}" type="sibTrans" cxnId="{A8AF524E-BF88-464F-804B-3EBEB7BF9D0D}">
      <dgm:prSet/>
      <dgm:spPr/>
      <dgm:t>
        <a:bodyPr/>
        <a:lstStyle/>
        <a:p>
          <a:endParaRPr lang="en-US"/>
        </a:p>
      </dgm:t>
    </dgm:pt>
    <dgm:pt modelId="{BFE9FC9C-3D19-468B-874D-DDDF4FC55FB0}">
      <dgm:prSet/>
      <dgm:spPr/>
      <dgm:t>
        <a:bodyPr/>
        <a:lstStyle/>
        <a:p>
          <a:pPr>
            <a:lnSpc>
              <a:spcPct val="100000"/>
            </a:lnSpc>
          </a:pPr>
          <a:r>
            <a:rPr lang="fr-BE"/>
            <a:t>How?</a:t>
          </a:r>
          <a:endParaRPr lang="en-US"/>
        </a:p>
      </dgm:t>
    </dgm:pt>
    <dgm:pt modelId="{71781BD9-0E81-4503-869C-1A12D9F40953}" type="parTrans" cxnId="{06469390-2E83-43DB-88CC-31B52536D965}">
      <dgm:prSet/>
      <dgm:spPr/>
      <dgm:t>
        <a:bodyPr/>
        <a:lstStyle/>
        <a:p>
          <a:endParaRPr lang="en-US"/>
        </a:p>
      </dgm:t>
    </dgm:pt>
    <dgm:pt modelId="{07AE22B5-8C4C-4DDC-83FC-CE230E338303}" type="sibTrans" cxnId="{06469390-2E83-43DB-88CC-31B52536D965}">
      <dgm:prSet/>
      <dgm:spPr/>
      <dgm:t>
        <a:bodyPr/>
        <a:lstStyle/>
        <a:p>
          <a:endParaRPr lang="en-US"/>
        </a:p>
      </dgm:t>
    </dgm:pt>
    <dgm:pt modelId="{306D8D8C-5EC7-479B-8200-E27885F1D3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1800" dirty="0" err="1"/>
            <a:t>Mandatory</a:t>
          </a:r>
          <a:r>
            <a:rPr lang="fr-BE" sz="1800" dirty="0"/>
            <a:t> </a:t>
          </a:r>
          <a:r>
            <a:rPr lang="fr-BE" sz="1800" dirty="0" err="1"/>
            <a:t>electronic</a:t>
          </a:r>
          <a:r>
            <a:rPr lang="fr-BE" sz="1800" dirty="0"/>
            <a:t> communication for </a:t>
          </a:r>
          <a:r>
            <a:rPr lang="fr-BE" sz="1800" dirty="0" err="1"/>
            <a:t>competent</a:t>
          </a:r>
          <a:r>
            <a:rPr lang="fr-BE" sz="1800" dirty="0"/>
            <a:t> </a:t>
          </a:r>
          <a:r>
            <a:rPr lang="fr-BE" sz="1800" dirty="0" err="1"/>
            <a:t>authorities</a:t>
          </a:r>
          <a:endParaRPr lang="en-US" sz="1800" dirty="0"/>
        </a:p>
      </dgm:t>
    </dgm:pt>
    <dgm:pt modelId="{E22084FC-7C08-411B-8447-6104C8D16604}" type="parTrans" cxnId="{464A65FC-F0EC-4323-AD07-CA56302C8C36}">
      <dgm:prSet/>
      <dgm:spPr/>
      <dgm:t>
        <a:bodyPr/>
        <a:lstStyle/>
        <a:p>
          <a:endParaRPr lang="en-US"/>
        </a:p>
      </dgm:t>
    </dgm:pt>
    <dgm:pt modelId="{7157B7E0-7C2B-48BB-9D63-A36DB5127A10}" type="sibTrans" cxnId="{464A65FC-F0EC-4323-AD07-CA56302C8C36}">
      <dgm:prSet/>
      <dgm:spPr/>
      <dgm:t>
        <a:bodyPr/>
        <a:lstStyle/>
        <a:p>
          <a:endParaRPr lang="en-US"/>
        </a:p>
      </dgm:t>
    </dgm:pt>
    <dgm:pt modelId="{FD95555D-EFB6-4A0D-B40F-B55310FEA7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1800" dirty="0"/>
            <a:t>Direct court to court communication</a:t>
          </a:r>
          <a:endParaRPr lang="en-US" sz="1800" dirty="0"/>
        </a:p>
      </dgm:t>
    </dgm:pt>
    <dgm:pt modelId="{7B98E43A-77AB-4B29-8B19-C57B6983CCE5}" type="parTrans" cxnId="{F9D26D6B-069A-458F-BEC4-C57780D465EB}">
      <dgm:prSet/>
      <dgm:spPr/>
      <dgm:t>
        <a:bodyPr/>
        <a:lstStyle/>
        <a:p>
          <a:endParaRPr lang="en-US"/>
        </a:p>
      </dgm:t>
    </dgm:pt>
    <dgm:pt modelId="{91187A0A-CBB2-4B36-83F1-0EEC66952FE0}" type="sibTrans" cxnId="{F9D26D6B-069A-458F-BEC4-C57780D465EB}">
      <dgm:prSet/>
      <dgm:spPr/>
      <dgm:t>
        <a:bodyPr/>
        <a:lstStyle/>
        <a:p>
          <a:endParaRPr lang="en-US"/>
        </a:p>
      </dgm:t>
    </dgm:pt>
    <dgm:pt modelId="{A3754994-5499-497B-B242-2E7136BD8332}" type="pres">
      <dgm:prSet presAssocID="{77ADFD62-4938-469A-A541-380776EDDB9A}" presName="root" presStyleCnt="0">
        <dgm:presLayoutVars>
          <dgm:dir/>
          <dgm:resizeHandles val="exact"/>
        </dgm:presLayoutVars>
      </dgm:prSet>
      <dgm:spPr/>
    </dgm:pt>
    <dgm:pt modelId="{389CC45D-687B-482B-88DB-67E64C89720E}" type="pres">
      <dgm:prSet presAssocID="{9A4D6E43-01CE-4E46-B597-A674E12962AD}" presName="compNode" presStyleCnt="0"/>
      <dgm:spPr/>
    </dgm:pt>
    <dgm:pt modelId="{7B7EFEE6-78B1-4F87-BFF3-5972D065FEA0}" type="pres">
      <dgm:prSet presAssocID="{9A4D6E43-01CE-4E46-B597-A674E12962AD}" presName="bgRect" presStyleLbl="bgShp" presStyleIdx="0" presStyleCnt="3"/>
      <dgm:spPr/>
    </dgm:pt>
    <dgm:pt modelId="{C62ABDAD-431E-4632-B921-7E1F6A7E0E38}" type="pres">
      <dgm:prSet presAssocID="{9A4D6E43-01CE-4E46-B597-A674E12962A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42CCC5B-CB2B-4049-989E-6FDD77400DE8}" type="pres">
      <dgm:prSet presAssocID="{9A4D6E43-01CE-4E46-B597-A674E12962AD}" presName="spaceRect" presStyleCnt="0"/>
      <dgm:spPr/>
    </dgm:pt>
    <dgm:pt modelId="{09194944-AB22-4001-9353-D3A0E4EBA71F}" type="pres">
      <dgm:prSet presAssocID="{9A4D6E43-01CE-4E46-B597-A674E12962AD}" presName="parTx" presStyleLbl="revTx" presStyleIdx="0" presStyleCnt="6">
        <dgm:presLayoutVars>
          <dgm:chMax val="0"/>
          <dgm:chPref val="0"/>
        </dgm:presLayoutVars>
      </dgm:prSet>
      <dgm:spPr/>
    </dgm:pt>
    <dgm:pt modelId="{71CDFAAF-B893-416A-BF3C-E9F5A7EA9F58}" type="pres">
      <dgm:prSet presAssocID="{9A4D6E43-01CE-4E46-B597-A674E12962AD}" presName="desTx" presStyleLbl="revTx" presStyleIdx="1" presStyleCnt="6">
        <dgm:presLayoutVars/>
      </dgm:prSet>
      <dgm:spPr/>
    </dgm:pt>
    <dgm:pt modelId="{2DB87D77-C408-4078-8BB5-EF9232887B2C}" type="pres">
      <dgm:prSet presAssocID="{8AC3B8A0-18E6-4B20-B657-F2B367EFC985}" presName="sibTrans" presStyleCnt="0"/>
      <dgm:spPr/>
    </dgm:pt>
    <dgm:pt modelId="{9A554636-C343-463B-9FD8-3ACC9F6FBE38}" type="pres">
      <dgm:prSet presAssocID="{746AD01D-4205-429A-8CD0-07AE28D18A9C}" presName="compNode" presStyleCnt="0"/>
      <dgm:spPr/>
    </dgm:pt>
    <dgm:pt modelId="{97257E6E-61A2-4BE6-A618-2A5AD45BE6D6}" type="pres">
      <dgm:prSet presAssocID="{746AD01D-4205-429A-8CD0-07AE28D18A9C}" presName="bgRect" presStyleLbl="bgShp" presStyleIdx="1" presStyleCnt="3"/>
      <dgm:spPr/>
    </dgm:pt>
    <dgm:pt modelId="{21F40254-966D-43D2-ADAB-FE78C81FE4BD}" type="pres">
      <dgm:prSet presAssocID="{746AD01D-4205-429A-8CD0-07AE28D18A9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88D95F76-7ED6-4344-AE50-B86A9F487718}" type="pres">
      <dgm:prSet presAssocID="{746AD01D-4205-429A-8CD0-07AE28D18A9C}" presName="spaceRect" presStyleCnt="0"/>
      <dgm:spPr/>
    </dgm:pt>
    <dgm:pt modelId="{FC08DC16-D6B5-4B2C-BE11-92FFFB377097}" type="pres">
      <dgm:prSet presAssocID="{746AD01D-4205-429A-8CD0-07AE28D18A9C}" presName="parTx" presStyleLbl="revTx" presStyleIdx="2" presStyleCnt="6">
        <dgm:presLayoutVars>
          <dgm:chMax val="0"/>
          <dgm:chPref val="0"/>
        </dgm:presLayoutVars>
      </dgm:prSet>
      <dgm:spPr/>
    </dgm:pt>
    <dgm:pt modelId="{DA4256B4-97C4-4508-A2A4-9BAD2B96CED1}" type="pres">
      <dgm:prSet presAssocID="{746AD01D-4205-429A-8CD0-07AE28D18A9C}" presName="desTx" presStyleLbl="revTx" presStyleIdx="3" presStyleCnt="6">
        <dgm:presLayoutVars/>
      </dgm:prSet>
      <dgm:spPr/>
    </dgm:pt>
    <dgm:pt modelId="{1F5D318F-C7DD-4B0F-82E8-9F29C43C512A}" type="pres">
      <dgm:prSet presAssocID="{256DF494-8DF3-4EA2-BE45-BC9934FE6CD7}" presName="sibTrans" presStyleCnt="0"/>
      <dgm:spPr/>
    </dgm:pt>
    <dgm:pt modelId="{F689C8B2-717F-4617-9F1B-7F4596635E33}" type="pres">
      <dgm:prSet presAssocID="{BFE9FC9C-3D19-468B-874D-DDDF4FC55FB0}" presName="compNode" presStyleCnt="0"/>
      <dgm:spPr/>
    </dgm:pt>
    <dgm:pt modelId="{3930AD19-8AC3-4066-8B14-43288115BE11}" type="pres">
      <dgm:prSet presAssocID="{BFE9FC9C-3D19-468B-874D-DDDF4FC55FB0}" presName="bgRect" presStyleLbl="bgShp" presStyleIdx="2" presStyleCnt="3"/>
      <dgm:spPr/>
    </dgm:pt>
    <dgm:pt modelId="{78CCAEB8-28E2-43AB-877E-31A4BF5A5FB6}" type="pres">
      <dgm:prSet presAssocID="{BFE9FC9C-3D19-468B-874D-DDDF4FC55F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 outline"/>
        </a:ext>
      </dgm:extLst>
    </dgm:pt>
    <dgm:pt modelId="{306E55DF-26CD-4E39-85E3-E4C60DF4A5CE}" type="pres">
      <dgm:prSet presAssocID="{BFE9FC9C-3D19-468B-874D-DDDF4FC55FB0}" presName="spaceRect" presStyleCnt="0"/>
      <dgm:spPr/>
    </dgm:pt>
    <dgm:pt modelId="{D0D47488-1157-4BE2-B0C3-6A9440BBE657}" type="pres">
      <dgm:prSet presAssocID="{BFE9FC9C-3D19-468B-874D-DDDF4FC55FB0}" presName="parTx" presStyleLbl="revTx" presStyleIdx="4" presStyleCnt="6">
        <dgm:presLayoutVars>
          <dgm:chMax val="0"/>
          <dgm:chPref val="0"/>
        </dgm:presLayoutVars>
      </dgm:prSet>
      <dgm:spPr/>
    </dgm:pt>
    <dgm:pt modelId="{EF8DC03A-5406-4C7F-8AA8-D00573EAD72D}" type="pres">
      <dgm:prSet presAssocID="{BFE9FC9C-3D19-468B-874D-DDDF4FC55FB0}" presName="desTx" presStyleLbl="revTx" presStyleIdx="5" presStyleCnt="6">
        <dgm:presLayoutVars/>
      </dgm:prSet>
      <dgm:spPr/>
    </dgm:pt>
  </dgm:ptLst>
  <dgm:cxnLst>
    <dgm:cxn modelId="{EB2E0C05-23DC-49CE-A17A-44C4CD7B8F2D}" type="presOf" srcId="{01FEB0A5-B14D-4DCF-9D79-72FB1538A5C4}" destId="{DA4256B4-97C4-4508-A2A4-9BAD2B96CED1}" srcOrd="0" destOrd="2" presId="urn:microsoft.com/office/officeart/2018/2/layout/IconVerticalSolidList"/>
    <dgm:cxn modelId="{813FA713-0E49-4F8E-82C7-6011F37AA406}" type="presOf" srcId="{53EDD3DB-E2B9-46BA-9C05-33ABDAA25255}" destId="{71CDFAAF-B893-416A-BF3C-E9F5A7EA9F58}" srcOrd="0" destOrd="0" presId="urn:microsoft.com/office/officeart/2018/2/layout/IconVerticalSolidList"/>
    <dgm:cxn modelId="{3160B615-BBBE-44C7-88B1-03C2DDDD5790}" srcId="{9A4D6E43-01CE-4E46-B597-A674E12962AD}" destId="{33828442-029A-49FD-9734-906C4D321018}" srcOrd="1" destOrd="0" parTransId="{BA1B1C08-8EEF-45F2-9F0C-EDF54F3BB209}" sibTransId="{EEC26462-55F7-43FE-8CD9-9B1AAA6A82F8}"/>
    <dgm:cxn modelId="{227C9F16-DD84-42AF-843E-ABC07F35F91E}" srcId="{746AD01D-4205-429A-8CD0-07AE28D18A9C}" destId="{CECABCCD-1141-44A9-AC20-F8F5F557999A}" srcOrd="1" destOrd="0" parTransId="{9713D7F5-6228-4717-ADA9-686EA0400CF9}" sibTransId="{347C49D0-4AF7-418F-89D3-9693C453C055}"/>
    <dgm:cxn modelId="{800B681C-6301-4CA6-87CB-36D24AF845FD}" type="presOf" srcId="{9A4D6E43-01CE-4E46-B597-A674E12962AD}" destId="{09194944-AB22-4001-9353-D3A0E4EBA71F}" srcOrd="0" destOrd="0" presId="urn:microsoft.com/office/officeart/2018/2/layout/IconVerticalSolidList"/>
    <dgm:cxn modelId="{7BC18B3D-C998-472C-8853-05E966DB1C92}" type="presOf" srcId="{67C9B903-096E-4350-8F0B-9604B12B28E1}" destId="{DA4256B4-97C4-4508-A2A4-9BAD2B96CED1}" srcOrd="0" destOrd="0" presId="urn:microsoft.com/office/officeart/2018/2/layout/IconVerticalSolidList"/>
    <dgm:cxn modelId="{F9D26D6B-069A-458F-BEC4-C57780D465EB}" srcId="{BFE9FC9C-3D19-468B-874D-DDDF4FC55FB0}" destId="{FD95555D-EFB6-4A0D-B40F-B55310FEA7FB}" srcOrd="1" destOrd="0" parTransId="{7B98E43A-77AB-4B29-8B19-C57B6983CCE5}" sibTransId="{91187A0A-CBB2-4B36-83F1-0EEC66952FE0}"/>
    <dgm:cxn modelId="{A8AF524E-BF88-464F-804B-3EBEB7BF9D0D}" srcId="{746AD01D-4205-429A-8CD0-07AE28D18A9C}" destId="{01FEB0A5-B14D-4DCF-9D79-72FB1538A5C4}" srcOrd="2" destOrd="0" parTransId="{ED2864A4-57AF-4246-AC79-8AAB8465A2D8}" sibTransId="{4FE79908-D690-4293-A2F2-943634ADF633}"/>
    <dgm:cxn modelId="{3742794F-4D69-4EAC-9BE5-D008CE6BF89C}" srcId="{9A4D6E43-01CE-4E46-B597-A674E12962AD}" destId="{AD8551A2-CFFE-44A4-A49A-68DD75A26C62}" srcOrd="2" destOrd="0" parTransId="{9D924287-1D39-48BF-B9AA-91A36B80A9BF}" sibTransId="{8DF60DCA-C8D9-4944-90F9-AA65639477AB}"/>
    <dgm:cxn modelId="{ECABBA73-7D41-4691-A6BE-BF73BF672334}" type="presOf" srcId="{306D8D8C-5EC7-479B-8200-E27885F1D3FA}" destId="{EF8DC03A-5406-4C7F-8AA8-D00573EAD72D}" srcOrd="0" destOrd="0" presId="urn:microsoft.com/office/officeart/2018/2/layout/IconVerticalSolidList"/>
    <dgm:cxn modelId="{8E68517B-564B-40EE-A294-F890262C71BD}" type="presOf" srcId="{33828442-029A-49FD-9734-906C4D321018}" destId="{71CDFAAF-B893-416A-BF3C-E9F5A7EA9F58}" srcOrd="0" destOrd="1" presId="urn:microsoft.com/office/officeart/2018/2/layout/IconVerticalSolidList"/>
    <dgm:cxn modelId="{DC83DE7B-AE61-40EF-8363-625148E554D4}" type="presOf" srcId="{CECABCCD-1141-44A9-AC20-F8F5F557999A}" destId="{DA4256B4-97C4-4508-A2A4-9BAD2B96CED1}" srcOrd="0" destOrd="1" presId="urn:microsoft.com/office/officeart/2018/2/layout/IconVerticalSolidList"/>
    <dgm:cxn modelId="{7BFFB288-BA37-4A73-87BF-43BC4EBA49C9}" type="presOf" srcId="{77ADFD62-4938-469A-A541-380776EDDB9A}" destId="{A3754994-5499-497B-B242-2E7136BD8332}" srcOrd="0" destOrd="0" presId="urn:microsoft.com/office/officeart/2018/2/layout/IconVerticalSolidList"/>
    <dgm:cxn modelId="{06469390-2E83-43DB-88CC-31B52536D965}" srcId="{77ADFD62-4938-469A-A541-380776EDDB9A}" destId="{BFE9FC9C-3D19-468B-874D-DDDF4FC55FB0}" srcOrd="2" destOrd="0" parTransId="{71781BD9-0E81-4503-869C-1A12D9F40953}" sibTransId="{07AE22B5-8C4C-4DDC-83FC-CE230E338303}"/>
    <dgm:cxn modelId="{A09C58A0-E7D3-42DA-9050-3B57B7749F83}" type="presOf" srcId="{BFE9FC9C-3D19-468B-874D-DDDF4FC55FB0}" destId="{D0D47488-1157-4BE2-B0C3-6A9440BBE657}" srcOrd="0" destOrd="0" presId="urn:microsoft.com/office/officeart/2018/2/layout/IconVerticalSolidList"/>
    <dgm:cxn modelId="{C755DEAA-5430-4BC6-B81E-5F33E3BA4E69}" srcId="{77ADFD62-4938-469A-A541-380776EDDB9A}" destId="{9A4D6E43-01CE-4E46-B597-A674E12962AD}" srcOrd="0" destOrd="0" parTransId="{1D213A0D-9F8A-4F8C-AB23-5AC80B50CC5B}" sibTransId="{8AC3B8A0-18E6-4B20-B657-F2B367EFC985}"/>
    <dgm:cxn modelId="{BD19CAB3-8AED-48A6-83DC-BC605E433D92}" type="presOf" srcId="{AD8551A2-CFFE-44A4-A49A-68DD75A26C62}" destId="{71CDFAAF-B893-416A-BF3C-E9F5A7EA9F58}" srcOrd="0" destOrd="2" presId="urn:microsoft.com/office/officeart/2018/2/layout/IconVerticalSolidList"/>
    <dgm:cxn modelId="{6C6D03BA-AA50-44D1-A3EB-D627289B4E92}" srcId="{746AD01D-4205-429A-8CD0-07AE28D18A9C}" destId="{67C9B903-096E-4350-8F0B-9604B12B28E1}" srcOrd="0" destOrd="0" parTransId="{7FA6D7C3-06EF-42A5-94B2-2ADD2089C12A}" sibTransId="{DD1EB39E-5EC9-413F-AF20-694DE2728E9C}"/>
    <dgm:cxn modelId="{0F7281C9-45A6-4E0A-9238-FC89E20A46B4}" type="presOf" srcId="{746AD01D-4205-429A-8CD0-07AE28D18A9C}" destId="{FC08DC16-D6B5-4B2C-BE11-92FFFB377097}" srcOrd="0" destOrd="0" presId="urn:microsoft.com/office/officeart/2018/2/layout/IconVerticalSolidList"/>
    <dgm:cxn modelId="{68E700CA-EBD7-45A8-8DAA-8CD0BAA41B93}" srcId="{9A4D6E43-01CE-4E46-B597-A674E12962AD}" destId="{53EDD3DB-E2B9-46BA-9C05-33ABDAA25255}" srcOrd="0" destOrd="0" parTransId="{4FA8E5A2-43FC-4909-8C00-557ECDA38AE8}" sibTransId="{3A186975-F029-4C8C-A0FB-6436961E0B4C}"/>
    <dgm:cxn modelId="{41F2F4D3-7183-491D-B221-591E24ED0CDC}" type="presOf" srcId="{FD95555D-EFB6-4A0D-B40F-B55310FEA7FB}" destId="{EF8DC03A-5406-4C7F-8AA8-D00573EAD72D}" srcOrd="0" destOrd="1" presId="urn:microsoft.com/office/officeart/2018/2/layout/IconVerticalSolidList"/>
    <dgm:cxn modelId="{88CDC0DB-E766-4D16-BA61-ACADE1C336D3}" srcId="{77ADFD62-4938-469A-A541-380776EDDB9A}" destId="{746AD01D-4205-429A-8CD0-07AE28D18A9C}" srcOrd="1" destOrd="0" parTransId="{FB305BA9-87B1-4571-940F-5D77B557444C}" sibTransId="{256DF494-8DF3-4EA2-BE45-BC9934FE6CD7}"/>
    <dgm:cxn modelId="{464A65FC-F0EC-4323-AD07-CA56302C8C36}" srcId="{BFE9FC9C-3D19-468B-874D-DDDF4FC55FB0}" destId="{306D8D8C-5EC7-479B-8200-E27885F1D3FA}" srcOrd="0" destOrd="0" parTransId="{E22084FC-7C08-411B-8447-6104C8D16604}" sibTransId="{7157B7E0-7C2B-48BB-9D63-A36DB5127A10}"/>
    <dgm:cxn modelId="{929C772B-B333-4400-A74A-C65C026CA7FB}" type="presParOf" srcId="{A3754994-5499-497B-B242-2E7136BD8332}" destId="{389CC45D-687B-482B-88DB-67E64C89720E}" srcOrd="0" destOrd="0" presId="urn:microsoft.com/office/officeart/2018/2/layout/IconVerticalSolidList"/>
    <dgm:cxn modelId="{5F8A2D27-C643-4D0B-B45A-2DAFD6AA1435}" type="presParOf" srcId="{389CC45D-687B-482B-88DB-67E64C89720E}" destId="{7B7EFEE6-78B1-4F87-BFF3-5972D065FEA0}" srcOrd="0" destOrd="0" presId="urn:microsoft.com/office/officeart/2018/2/layout/IconVerticalSolidList"/>
    <dgm:cxn modelId="{C8C18A69-7129-4888-A57C-477568C918E5}" type="presParOf" srcId="{389CC45D-687B-482B-88DB-67E64C89720E}" destId="{C62ABDAD-431E-4632-B921-7E1F6A7E0E38}" srcOrd="1" destOrd="0" presId="urn:microsoft.com/office/officeart/2018/2/layout/IconVerticalSolidList"/>
    <dgm:cxn modelId="{E3DCC891-90CC-4624-8ECF-184193962A36}" type="presParOf" srcId="{389CC45D-687B-482B-88DB-67E64C89720E}" destId="{642CCC5B-CB2B-4049-989E-6FDD77400DE8}" srcOrd="2" destOrd="0" presId="urn:microsoft.com/office/officeart/2018/2/layout/IconVerticalSolidList"/>
    <dgm:cxn modelId="{CAA09946-4611-41FF-8A40-239D97E6743C}" type="presParOf" srcId="{389CC45D-687B-482B-88DB-67E64C89720E}" destId="{09194944-AB22-4001-9353-D3A0E4EBA71F}" srcOrd="3" destOrd="0" presId="urn:microsoft.com/office/officeart/2018/2/layout/IconVerticalSolidList"/>
    <dgm:cxn modelId="{9138D33C-68C8-4233-82EB-6489BE247933}" type="presParOf" srcId="{389CC45D-687B-482B-88DB-67E64C89720E}" destId="{71CDFAAF-B893-416A-BF3C-E9F5A7EA9F58}" srcOrd="4" destOrd="0" presId="urn:microsoft.com/office/officeart/2018/2/layout/IconVerticalSolidList"/>
    <dgm:cxn modelId="{56F4E2E7-D413-4FEB-AA8B-E0CC8A2A2F5F}" type="presParOf" srcId="{A3754994-5499-497B-B242-2E7136BD8332}" destId="{2DB87D77-C408-4078-8BB5-EF9232887B2C}" srcOrd="1" destOrd="0" presId="urn:microsoft.com/office/officeart/2018/2/layout/IconVerticalSolidList"/>
    <dgm:cxn modelId="{C55BE27F-48C1-43CA-A8AE-F952A5A55F69}" type="presParOf" srcId="{A3754994-5499-497B-B242-2E7136BD8332}" destId="{9A554636-C343-463B-9FD8-3ACC9F6FBE38}" srcOrd="2" destOrd="0" presId="urn:microsoft.com/office/officeart/2018/2/layout/IconVerticalSolidList"/>
    <dgm:cxn modelId="{CC4B7C84-CF55-494B-88A9-A562D3630587}" type="presParOf" srcId="{9A554636-C343-463B-9FD8-3ACC9F6FBE38}" destId="{97257E6E-61A2-4BE6-A618-2A5AD45BE6D6}" srcOrd="0" destOrd="0" presId="urn:microsoft.com/office/officeart/2018/2/layout/IconVerticalSolidList"/>
    <dgm:cxn modelId="{A9D4EE30-EBCF-40A2-9BF1-87A053FB04C0}" type="presParOf" srcId="{9A554636-C343-463B-9FD8-3ACC9F6FBE38}" destId="{21F40254-966D-43D2-ADAB-FE78C81FE4BD}" srcOrd="1" destOrd="0" presId="urn:microsoft.com/office/officeart/2018/2/layout/IconVerticalSolidList"/>
    <dgm:cxn modelId="{EBF6EFC8-73CF-4974-88B9-65177616406F}" type="presParOf" srcId="{9A554636-C343-463B-9FD8-3ACC9F6FBE38}" destId="{88D95F76-7ED6-4344-AE50-B86A9F487718}" srcOrd="2" destOrd="0" presId="urn:microsoft.com/office/officeart/2018/2/layout/IconVerticalSolidList"/>
    <dgm:cxn modelId="{78AEF034-D788-4C1F-A7F0-2E12FC614680}" type="presParOf" srcId="{9A554636-C343-463B-9FD8-3ACC9F6FBE38}" destId="{FC08DC16-D6B5-4B2C-BE11-92FFFB377097}" srcOrd="3" destOrd="0" presId="urn:microsoft.com/office/officeart/2018/2/layout/IconVerticalSolidList"/>
    <dgm:cxn modelId="{E8E40FA5-82D6-4AFE-9D53-1E36A41B6333}" type="presParOf" srcId="{9A554636-C343-463B-9FD8-3ACC9F6FBE38}" destId="{DA4256B4-97C4-4508-A2A4-9BAD2B96CED1}" srcOrd="4" destOrd="0" presId="urn:microsoft.com/office/officeart/2018/2/layout/IconVerticalSolidList"/>
    <dgm:cxn modelId="{AC318C7F-3294-440D-9B74-DB54BD009ADC}" type="presParOf" srcId="{A3754994-5499-497B-B242-2E7136BD8332}" destId="{1F5D318F-C7DD-4B0F-82E8-9F29C43C512A}" srcOrd="3" destOrd="0" presId="urn:microsoft.com/office/officeart/2018/2/layout/IconVerticalSolidList"/>
    <dgm:cxn modelId="{469F49B6-952D-42B8-8E89-AA03DA9EE60C}" type="presParOf" srcId="{A3754994-5499-497B-B242-2E7136BD8332}" destId="{F689C8B2-717F-4617-9F1B-7F4596635E33}" srcOrd="4" destOrd="0" presId="urn:microsoft.com/office/officeart/2018/2/layout/IconVerticalSolidList"/>
    <dgm:cxn modelId="{76B891EE-BE16-4403-BEE4-18035AA730F9}" type="presParOf" srcId="{F689C8B2-717F-4617-9F1B-7F4596635E33}" destId="{3930AD19-8AC3-4066-8B14-43288115BE11}" srcOrd="0" destOrd="0" presId="urn:microsoft.com/office/officeart/2018/2/layout/IconVerticalSolidList"/>
    <dgm:cxn modelId="{21EE2421-79D7-42D9-9824-C05452787254}" type="presParOf" srcId="{F689C8B2-717F-4617-9F1B-7F4596635E33}" destId="{78CCAEB8-28E2-43AB-877E-31A4BF5A5FB6}" srcOrd="1" destOrd="0" presId="urn:microsoft.com/office/officeart/2018/2/layout/IconVerticalSolidList"/>
    <dgm:cxn modelId="{D662609A-C2A5-4121-A696-EB6231A162D2}" type="presParOf" srcId="{F689C8B2-717F-4617-9F1B-7F4596635E33}" destId="{306E55DF-26CD-4E39-85E3-E4C60DF4A5CE}" srcOrd="2" destOrd="0" presId="urn:microsoft.com/office/officeart/2018/2/layout/IconVerticalSolidList"/>
    <dgm:cxn modelId="{67121570-2AD9-4C7F-AE44-AEE69B896F06}" type="presParOf" srcId="{F689C8B2-717F-4617-9F1B-7F4596635E33}" destId="{D0D47488-1157-4BE2-B0C3-6A9440BBE657}" srcOrd="3" destOrd="0" presId="urn:microsoft.com/office/officeart/2018/2/layout/IconVerticalSolidList"/>
    <dgm:cxn modelId="{DECFA0D0-378E-4EC8-9794-F215921B6740}" type="presParOf" srcId="{F689C8B2-717F-4617-9F1B-7F4596635E33}" destId="{EF8DC03A-5406-4C7F-8AA8-D00573EAD72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86CD18-5187-4C27-AFC4-BDBEB4EECD71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E"/>
        </a:p>
      </dgm:t>
    </dgm:pt>
    <dgm:pt modelId="{F09E6994-9D2F-43E8-9C94-4AD3F4597548}">
      <dgm:prSet phldrT="[Text]"/>
      <dgm:spPr/>
      <dgm:t>
        <a:bodyPr/>
        <a:lstStyle/>
        <a:p>
          <a:r>
            <a:rPr lang="en-US" dirty="0"/>
            <a:t>Facilitate representatives’ dealings with non-judicial parties, e.g., banks</a:t>
          </a:r>
          <a:endParaRPr lang="en-IE" dirty="0"/>
        </a:p>
      </dgm:t>
    </dgm:pt>
    <dgm:pt modelId="{08A3FC6F-D8E9-481A-9D27-E8DDA6F6C0B7}" type="parTrans" cxnId="{62239BC7-3CF2-4FFC-9CDA-B41719849884}">
      <dgm:prSet/>
      <dgm:spPr/>
      <dgm:t>
        <a:bodyPr/>
        <a:lstStyle/>
        <a:p>
          <a:endParaRPr lang="en-IE"/>
        </a:p>
      </dgm:t>
    </dgm:pt>
    <dgm:pt modelId="{66DBEA3F-9727-4554-B173-37537A314C6E}" type="sibTrans" cxnId="{62239BC7-3CF2-4FFC-9CDA-B41719849884}">
      <dgm:prSet/>
      <dgm:spPr/>
      <dgm:t>
        <a:bodyPr/>
        <a:lstStyle/>
        <a:p>
          <a:endParaRPr lang="en-IE"/>
        </a:p>
      </dgm:t>
    </dgm:pt>
    <dgm:pt modelId="{F40AF79B-C792-426A-A7B4-F6B8773BB074}">
      <dgm:prSet phldrT="[Text]"/>
      <dgm:spPr/>
      <dgm:t>
        <a:bodyPr/>
        <a:lstStyle/>
        <a:p>
          <a:r>
            <a:rPr lang="en-US" dirty="0"/>
            <a:t>Mandatory certificate to be issued by the authority of origin</a:t>
          </a:r>
          <a:endParaRPr lang="en-IE" dirty="0"/>
        </a:p>
      </dgm:t>
    </dgm:pt>
    <dgm:pt modelId="{4DB8A7D9-C620-46D4-93EE-4ED753FF60F8}" type="parTrans" cxnId="{B417910F-6272-4BBC-B447-A477D0B5B506}">
      <dgm:prSet/>
      <dgm:spPr/>
      <dgm:t>
        <a:bodyPr/>
        <a:lstStyle/>
        <a:p>
          <a:endParaRPr lang="en-IE"/>
        </a:p>
      </dgm:t>
    </dgm:pt>
    <dgm:pt modelId="{28B701F0-E3EF-49F5-88B7-55594A61FBDD}" type="sibTrans" cxnId="{B417910F-6272-4BBC-B447-A477D0B5B506}">
      <dgm:prSet/>
      <dgm:spPr/>
      <dgm:t>
        <a:bodyPr/>
        <a:lstStyle/>
        <a:p>
          <a:endParaRPr lang="en-IE"/>
        </a:p>
      </dgm:t>
    </dgm:pt>
    <dgm:pt modelId="{566B43A1-C25E-4FA9-99E9-BE8E20FC3A84}">
      <dgm:prSet phldrT="[Text]"/>
      <dgm:spPr/>
      <dgm:t>
        <a:bodyPr/>
        <a:lstStyle/>
        <a:p>
          <a:r>
            <a:rPr lang="en-US" dirty="0"/>
            <a:t>Strong presumption for representatives and third parties</a:t>
          </a:r>
          <a:endParaRPr lang="en-IE" dirty="0"/>
        </a:p>
      </dgm:t>
    </dgm:pt>
    <dgm:pt modelId="{C8CB672F-6B79-4A0E-B689-549ECB58E268}" type="parTrans" cxnId="{1611F156-AB68-41DD-8CFC-973421C602E1}">
      <dgm:prSet/>
      <dgm:spPr/>
      <dgm:t>
        <a:bodyPr/>
        <a:lstStyle/>
        <a:p>
          <a:endParaRPr lang="en-IE"/>
        </a:p>
      </dgm:t>
    </dgm:pt>
    <dgm:pt modelId="{52362831-5BDF-4DA7-82D6-671B9F1BB19D}" type="sibTrans" cxnId="{1611F156-AB68-41DD-8CFC-973421C602E1}">
      <dgm:prSet/>
      <dgm:spPr/>
      <dgm:t>
        <a:bodyPr/>
        <a:lstStyle/>
        <a:p>
          <a:endParaRPr lang="en-IE"/>
        </a:p>
      </dgm:t>
    </dgm:pt>
    <dgm:pt modelId="{1EB5C700-4DC3-4EAB-8E9E-6702365F1096}">
      <dgm:prSet phldrT="[Text]"/>
      <dgm:spPr/>
      <dgm:t>
        <a:bodyPr/>
        <a:lstStyle/>
        <a:p>
          <a:r>
            <a:rPr lang="en-US" dirty="0"/>
            <a:t>One EU multilingual form</a:t>
          </a:r>
          <a:endParaRPr lang="en-IE" dirty="0"/>
        </a:p>
      </dgm:t>
    </dgm:pt>
    <dgm:pt modelId="{97938BAF-31C2-4242-8D52-931517E5E29B}" type="parTrans" cxnId="{B15EF4F8-B40F-4089-82F9-394C16D8DA68}">
      <dgm:prSet/>
      <dgm:spPr/>
      <dgm:t>
        <a:bodyPr/>
        <a:lstStyle/>
        <a:p>
          <a:endParaRPr lang="en-IE"/>
        </a:p>
      </dgm:t>
    </dgm:pt>
    <dgm:pt modelId="{D2CDFD5A-B0B4-4A88-9550-CD9F461C49E3}" type="sibTrans" cxnId="{B15EF4F8-B40F-4089-82F9-394C16D8DA68}">
      <dgm:prSet/>
      <dgm:spPr/>
      <dgm:t>
        <a:bodyPr/>
        <a:lstStyle/>
        <a:p>
          <a:endParaRPr lang="en-IE"/>
        </a:p>
      </dgm:t>
    </dgm:pt>
    <dgm:pt modelId="{B401907D-B48B-4779-A47D-8D90C2CD29AE}">
      <dgm:prSet phldrT="[Text]"/>
      <dgm:spPr/>
      <dgm:t>
        <a:bodyPr/>
        <a:lstStyle/>
        <a:p>
          <a:r>
            <a:rPr lang="fr-BE" dirty="0"/>
            <a:t>Uniform </a:t>
          </a:r>
          <a:r>
            <a:rPr lang="fr-BE" dirty="0" err="1"/>
            <a:t>effects</a:t>
          </a:r>
          <a:r>
            <a:rPr lang="fr-BE" dirty="0"/>
            <a:t> in the EU</a:t>
          </a:r>
          <a:endParaRPr lang="en-IE" dirty="0"/>
        </a:p>
      </dgm:t>
    </dgm:pt>
    <dgm:pt modelId="{DA68DB2A-8E00-4922-ABC4-D21813942BEE}" type="parTrans" cxnId="{88E065CE-55FA-4725-BD6D-76A3D3FC44FC}">
      <dgm:prSet/>
      <dgm:spPr/>
      <dgm:t>
        <a:bodyPr/>
        <a:lstStyle/>
        <a:p>
          <a:endParaRPr lang="en-IE"/>
        </a:p>
      </dgm:t>
    </dgm:pt>
    <dgm:pt modelId="{94A068DD-0A8E-48A2-91B8-602ED4893930}" type="sibTrans" cxnId="{88E065CE-55FA-4725-BD6D-76A3D3FC44FC}">
      <dgm:prSet/>
      <dgm:spPr/>
      <dgm:t>
        <a:bodyPr/>
        <a:lstStyle/>
        <a:p>
          <a:endParaRPr lang="en-IE"/>
        </a:p>
      </dgm:t>
    </dgm:pt>
    <dgm:pt modelId="{AF301847-63C4-4CCA-807E-E8CA409F58EB}">
      <dgm:prSet phldrT="[Text]"/>
      <dgm:spPr/>
      <dgm:t>
        <a:bodyPr/>
        <a:lstStyle/>
        <a:p>
          <a:r>
            <a:rPr lang="fr-BE" dirty="0"/>
            <a:t>Limited </a:t>
          </a:r>
          <a:r>
            <a:rPr lang="fr-BE" dirty="0" err="1"/>
            <a:t>validity</a:t>
          </a:r>
          <a:r>
            <a:rPr lang="fr-BE" dirty="0"/>
            <a:t> : +/- 1 </a:t>
          </a:r>
          <a:r>
            <a:rPr lang="fr-BE" dirty="0" err="1"/>
            <a:t>year</a:t>
          </a:r>
          <a:endParaRPr lang="en-IE" dirty="0"/>
        </a:p>
      </dgm:t>
    </dgm:pt>
    <dgm:pt modelId="{4B393A0B-5544-4FE4-BA32-BA47639308E5}" type="parTrans" cxnId="{1772768B-D759-425E-B22A-6291777BBACB}">
      <dgm:prSet/>
      <dgm:spPr/>
      <dgm:t>
        <a:bodyPr/>
        <a:lstStyle/>
        <a:p>
          <a:endParaRPr lang="en-IE"/>
        </a:p>
      </dgm:t>
    </dgm:pt>
    <dgm:pt modelId="{8A19F045-FD04-499D-B060-415B525706E7}" type="sibTrans" cxnId="{1772768B-D759-425E-B22A-6291777BBACB}">
      <dgm:prSet/>
      <dgm:spPr/>
      <dgm:t>
        <a:bodyPr/>
        <a:lstStyle/>
        <a:p>
          <a:endParaRPr lang="en-IE"/>
        </a:p>
      </dgm:t>
    </dgm:pt>
    <dgm:pt modelId="{4EE99BCC-D185-4E4B-8C0C-D26378F5D3EA}" type="pres">
      <dgm:prSet presAssocID="{B386CD18-5187-4C27-AFC4-BDBEB4EECD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1AC735-9D72-4A07-8134-0D911A3E2BC1}" type="pres">
      <dgm:prSet presAssocID="{F09E6994-9D2F-43E8-9C94-4AD3F4597548}" presName="hierRoot1" presStyleCnt="0">
        <dgm:presLayoutVars>
          <dgm:hierBranch val="init"/>
        </dgm:presLayoutVars>
      </dgm:prSet>
      <dgm:spPr/>
    </dgm:pt>
    <dgm:pt modelId="{F846B7ED-0208-4544-9ADD-A1142A0F1FA1}" type="pres">
      <dgm:prSet presAssocID="{F09E6994-9D2F-43E8-9C94-4AD3F4597548}" presName="rootComposite1" presStyleCnt="0"/>
      <dgm:spPr/>
    </dgm:pt>
    <dgm:pt modelId="{F6333A0C-F8B4-47D6-BBB6-5A48B8ACA71E}" type="pres">
      <dgm:prSet presAssocID="{F09E6994-9D2F-43E8-9C94-4AD3F4597548}" presName="rootText1" presStyleLbl="node0" presStyleIdx="0" presStyleCnt="1" custScaleX="125811" custScaleY="170968">
        <dgm:presLayoutVars>
          <dgm:chPref val="3"/>
        </dgm:presLayoutVars>
      </dgm:prSet>
      <dgm:spPr/>
    </dgm:pt>
    <dgm:pt modelId="{00508100-1D29-43AD-9AEB-D288F3EF4683}" type="pres">
      <dgm:prSet presAssocID="{F09E6994-9D2F-43E8-9C94-4AD3F4597548}" presName="rootConnector1" presStyleLbl="node1" presStyleIdx="0" presStyleCnt="0"/>
      <dgm:spPr/>
    </dgm:pt>
    <dgm:pt modelId="{1819186C-7C24-4744-BD62-92D04E8DB700}" type="pres">
      <dgm:prSet presAssocID="{F09E6994-9D2F-43E8-9C94-4AD3F4597548}" presName="hierChild2" presStyleCnt="0"/>
      <dgm:spPr/>
    </dgm:pt>
    <dgm:pt modelId="{19393D39-427B-42FF-8B3D-8F8EA0D0BE7A}" type="pres">
      <dgm:prSet presAssocID="{4DB8A7D9-C620-46D4-93EE-4ED753FF60F8}" presName="Name37" presStyleLbl="parChTrans1D2" presStyleIdx="0" presStyleCnt="5"/>
      <dgm:spPr/>
    </dgm:pt>
    <dgm:pt modelId="{D68CF74F-9C50-47EA-96AC-301EB96D361B}" type="pres">
      <dgm:prSet presAssocID="{F40AF79B-C792-426A-A7B4-F6B8773BB074}" presName="hierRoot2" presStyleCnt="0">
        <dgm:presLayoutVars>
          <dgm:hierBranch val="init"/>
        </dgm:presLayoutVars>
      </dgm:prSet>
      <dgm:spPr/>
    </dgm:pt>
    <dgm:pt modelId="{6B23B2F0-213A-4130-AF88-974C1A8D0934}" type="pres">
      <dgm:prSet presAssocID="{F40AF79B-C792-426A-A7B4-F6B8773BB074}" presName="rootComposite" presStyleCnt="0"/>
      <dgm:spPr/>
    </dgm:pt>
    <dgm:pt modelId="{20FE74DE-8A02-4A9A-9008-150A2D2BE1CD}" type="pres">
      <dgm:prSet presAssocID="{F40AF79B-C792-426A-A7B4-F6B8773BB074}" presName="rootText" presStyleLbl="node2" presStyleIdx="0" presStyleCnt="5">
        <dgm:presLayoutVars>
          <dgm:chPref val="3"/>
        </dgm:presLayoutVars>
      </dgm:prSet>
      <dgm:spPr/>
    </dgm:pt>
    <dgm:pt modelId="{1D03729C-EE5B-4BE3-A30A-13B5F5B6C9B4}" type="pres">
      <dgm:prSet presAssocID="{F40AF79B-C792-426A-A7B4-F6B8773BB074}" presName="rootConnector" presStyleLbl="node2" presStyleIdx="0" presStyleCnt="5"/>
      <dgm:spPr/>
    </dgm:pt>
    <dgm:pt modelId="{D75596B9-6A2D-4A46-857B-2DDEC6CD0D4B}" type="pres">
      <dgm:prSet presAssocID="{F40AF79B-C792-426A-A7B4-F6B8773BB074}" presName="hierChild4" presStyleCnt="0"/>
      <dgm:spPr/>
    </dgm:pt>
    <dgm:pt modelId="{620A544B-76D0-43EF-955F-9B0226D78A5B}" type="pres">
      <dgm:prSet presAssocID="{F40AF79B-C792-426A-A7B4-F6B8773BB074}" presName="hierChild5" presStyleCnt="0"/>
      <dgm:spPr/>
    </dgm:pt>
    <dgm:pt modelId="{DD959545-C61E-47C2-9716-C2A7B3FC05D3}" type="pres">
      <dgm:prSet presAssocID="{C8CB672F-6B79-4A0E-B689-549ECB58E268}" presName="Name37" presStyleLbl="parChTrans1D2" presStyleIdx="1" presStyleCnt="5"/>
      <dgm:spPr/>
    </dgm:pt>
    <dgm:pt modelId="{7BAA5075-BEF4-4C01-BE86-4D92131646D6}" type="pres">
      <dgm:prSet presAssocID="{566B43A1-C25E-4FA9-99E9-BE8E20FC3A84}" presName="hierRoot2" presStyleCnt="0">
        <dgm:presLayoutVars>
          <dgm:hierBranch val="init"/>
        </dgm:presLayoutVars>
      </dgm:prSet>
      <dgm:spPr/>
    </dgm:pt>
    <dgm:pt modelId="{A0816516-65F0-4844-851F-9FFC1BC5E27C}" type="pres">
      <dgm:prSet presAssocID="{566B43A1-C25E-4FA9-99E9-BE8E20FC3A84}" presName="rootComposite" presStyleCnt="0"/>
      <dgm:spPr/>
    </dgm:pt>
    <dgm:pt modelId="{DEBDE9E5-51F1-41F0-8550-70531F984F70}" type="pres">
      <dgm:prSet presAssocID="{566B43A1-C25E-4FA9-99E9-BE8E20FC3A84}" presName="rootText" presStyleLbl="node2" presStyleIdx="1" presStyleCnt="5">
        <dgm:presLayoutVars>
          <dgm:chPref val="3"/>
        </dgm:presLayoutVars>
      </dgm:prSet>
      <dgm:spPr/>
    </dgm:pt>
    <dgm:pt modelId="{7B8A27D9-38A5-4183-AF1F-5FEF4C65A2AC}" type="pres">
      <dgm:prSet presAssocID="{566B43A1-C25E-4FA9-99E9-BE8E20FC3A84}" presName="rootConnector" presStyleLbl="node2" presStyleIdx="1" presStyleCnt="5"/>
      <dgm:spPr/>
    </dgm:pt>
    <dgm:pt modelId="{0E728E7D-DF38-4EDA-A316-898902F0184B}" type="pres">
      <dgm:prSet presAssocID="{566B43A1-C25E-4FA9-99E9-BE8E20FC3A84}" presName="hierChild4" presStyleCnt="0"/>
      <dgm:spPr/>
    </dgm:pt>
    <dgm:pt modelId="{C74446C0-C3F0-43DC-B9A1-FB95D4ACECEE}" type="pres">
      <dgm:prSet presAssocID="{566B43A1-C25E-4FA9-99E9-BE8E20FC3A84}" presName="hierChild5" presStyleCnt="0"/>
      <dgm:spPr/>
    </dgm:pt>
    <dgm:pt modelId="{682545D1-D9AE-4B4E-8D1F-39B44467D899}" type="pres">
      <dgm:prSet presAssocID="{97938BAF-31C2-4242-8D52-931517E5E29B}" presName="Name37" presStyleLbl="parChTrans1D2" presStyleIdx="2" presStyleCnt="5"/>
      <dgm:spPr/>
    </dgm:pt>
    <dgm:pt modelId="{CFA5E0BB-455A-4C52-A893-BD2218481894}" type="pres">
      <dgm:prSet presAssocID="{1EB5C700-4DC3-4EAB-8E9E-6702365F1096}" presName="hierRoot2" presStyleCnt="0">
        <dgm:presLayoutVars>
          <dgm:hierBranch val="init"/>
        </dgm:presLayoutVars>
      </dgm:prSet>
      <dgm:spPr/>
    </dgm:pt>
    <dgm:pt modelId="{72D491AF-E1C2-4BE4-9DED-34AF1AF407B4}" type="pres">
      <dgm:prSet presAssocID="{1EB5C700-4DC3-4EAB-8E9E-6702365F1096}" presName="rootComposite" presStyleCnt="0"/>
      <dgm:spPr/>
    </dgm:pt>
    <dgm:pt modelId="{86A7A7D4-EDA2-4EEC-8659-A0C2284F1F75}" type="pres">
      <dgm:prSet presAssocID="{1EB5C700-4DC3-4EAB-8E9E-6702365F1096}" presName="rootText" presStyleLbl="node2" presStyleIdx="2" presStyleCnt="5">
        <dgm:presLayoutVars>
          <dgm:chPref val="3"/>
        </dgm:presLayoutVars>
      </dgm:prSet>
      <dgm:spPr/>
    </dgm:pt>
    <dgm:pt modelId="{3615D2E8-4AFA-4459-AC5B-3EC949BDAF99}" type="pres">
      <dgm:prSet presAssocID="{1EB5C700-4DC3-4EAB-8E9E-6702365F1096}" presName="rootConnector" presStyleLbl="node2" presStyleIdx="2" presStyleCnt="5"/>
      <dgm:spPr/>
    </dgm:pt>
    <dgm:pt modelId="{F3A0F998-1AC4-4DC4-87EF-96A663F603CC}" type="pres">
      <dgm:prSet presAssocID="{1EB5C700-4DC3-4EAB-8E9E-6702365F1096}" presName="hierChild4" presStyleCnt="0"/>
      <dgm:spPr/>
    </dgm:pt>
    <dgm:pt modelId="{AC14DD82-283B-40C7-943B-78B5574608F0}" type="pres">
      <dgm:prSet presAssocID="{1EB5C700-4DC3-4EAB-8E9E-6702365F1096}" presName="hierChild5" presStyleCnt="0"/>
      <dgm:spPr/>
    </dgm:pt>
    <dgm:pt modelId="{91BADF57-85D6-4037-8A49-135B239EB2D6}" type="pres">
      <dgm:prSet presAssocID="{DA68DB2A-8E00-4922-ABC4-D21813942BEE}" presName="Name37" presStyleLbl="parChTrans1D2" presStyleIdx="3" presStyleCnt="5"/>
      <dgm:spPr/>
    </dgm:pt>
    <dgm:pt modelId="{4F587760-EFA6-44D4-90A5-7815AD0CCC1D}" type="pres">
      <dgm:prSet presAssocID="{B401907D-B48B-4779-A47D-8D90C2CD29AE}" presName="hierRoot2" presStyleCnt="0">
        <dgm:presLayoutVars>
          <dgm:hierBranch val="init"/>
        </dgm:presLayoutVars>
      </dgm:prSet>
      <dgm:spPr/>
    </dgm:pt>
    <dgm:pt modelId="{FE609A9B-6A6C-4086-9322-87B271C982EF}" type="pres">
      <dgm:prSet presAssocID="{B401907D-B48B-4779-A47D-8D90C2CD29AE}" presName="rootComposite" presStyleCnt="0"/>
      <dgm:spPr/>
    </dgm:pt>
    <dgm:pt modelId="{24A1A50A-0304-4687-91A5-A05F933CD36B}" type="pres">
      <dgm:prSet presAssocID="{B401907D-B48B-4779-A47D-8D90C2CD29AE}" presName="rootText" presStyleLbl="node2" presStyleIdx="3" presStyleCnt="5">
        <dgm:presLayoutVars>
          <dgm:chPref val="3"/>
        </dgm:presLayoutVars>
      </dgm:prSet>
      <dgm:spPr/>
    </dgm:pt>
    <dgm:pt modelId="{54F50179-996E-4BA2-A86E-6F936BD684CE}" type="pres">
      <dgm:prSet presAssocID="{B401907D-B48B-4779-A47D-8D90C2CD29AE}" presName="rootConnector" presStyleLbl="node2" presStyleIdx="3" presStyleCnt="5"/>
      <dgm:spPr/>
    </dgm:pt>
    <dgm:pt modelId="{E8A4B851-0C73-401E-AA1B-37DD8FFAEA8A}" type="pres">
      <dgm:prSet presAssocID="{B401907D-B48B-4779-A47D-8D90C2CD29AE}" presName="hierChild4" presStyleCnt="0"/>
      <dgm:spPr/>
    </dgm:pt>
    <dgm:pt modelId="{67E585F5-2E91-46A5-8565-F572A24ABF1C}" type="pres">
      <dgm:prSet presAssocID="{B401907D-B48B-4779-A47D-8D90C2CD29AE}" presName="hierChild5" presStyleCnt="0"/>
      <dgm:spPr/>
    </dgm:pt>
    <dgm:pt modelId="{123B49CE-BAFF-4304-939D-2A050D79306F}" type="pres">
      <dgm:prSet presAssocID="{4B393A0B-5544-4FE4-BA32-BA47639308E5}" presName="Name37" presStyleLbl="parChTrans1D2" presStyleIdx="4" presStyleCnt="5"/>
      <dgm:spPr/>
    </dgm:pt>
    <dgm:pt modelId="{F5CA497C-455B-47B9-BCB0-0D331EFC2E4C}" type="pres">
      <dgm:prSet presAssocID="{AF301847-63C4-4CCA-807E-E8CA409F58EB}" presName="hierRoot2" presStyleCnt="0">
        <dgm:presLayoutVars>
          <dgm:hierBranch val="init"/>
        </dgm:presLayoutVars>
      </dgm:prSet>
      <dgm:spPr/>
    </dgm:pt>
    <dgm:pt modelId="{D4E9A1EF-202D-4F81-BF6E-098154C691AE}" type="pres">
      <dgm:prSet presAssocID="{AF301847-63C4-4CCA-807E-E8CA409F58EB}" presName="rootComposite" presStyleCnt="0"/>
      <dgm:spPr/>
    </dgm:pt>
    <dgm:pt modelId="{23A88D21-8A08-419B-BF3A-3700F2D5EDCB}" type="pres">
      <dgm:prSet presAssocID="{AF301847-63C4-4CCA-807E-E8CA409F58EB}" presName="rootText" presStyleLbl="node2" presStyleIdx="4" presStyleCnt="5">
        <dgm:presLayoutVars>
          <dgm:chPref val="3"/>
        </dgm:presLayoutVars>
      </dgm:prSet>
      <dgm:spPr/>
    </dgm:pt>
    <dgm:pt modelId="{3FDF1276-F2A9-4679-BEBB-39A0D5B02707}" type="pres">
      <dgm:prSet presAssocID="{AF301847-63C4-4CCA-807E-E8CA409F58EB}" presName="rootConnector" presStyleLbl="node2" presStyleIdx="4" presStyleCnt="5"/>
      <dgm:spPr/>
    </dgm:pt>
    <dgm:pt modelId="{315CD1A5-2749-4DC0-B241-89936B02D273}" type="pres">
      <dgm:prSet presAssocID="{AF301847-63C4-4CCA-807E-E8CA409F58EB}" presName="hierChild4" presStyleCnt="0"/>
      <dgm:spPr/>
    </dgm:pt>
    <dgm:pt modelId="{100A8152-CA68-44FB-AA23-AF0A11AD1A0D}" type="pres">
      <dgm:prSet presAssocID="{AF301847-63C4-4CCA-807E-E8CA409F58EB}" presName="hierChild5" presStyleCnt="0"/>
      <dgm:spPr/>
    </dgm:pt>
    <dgm:pt modelId="{ED2A3034-E643-42DD-BC22-6DA20729DE9F}" type="pres">
      <dgm:prSet presAssocID="{F09E6994-9D2F-43E8-9C94-4AD3F4597548}" presName="hierChild3" presStyleCnt="0"/>
      <dgm:spPr/>
    </dgm:pt>
  </dgm:ptLst>
  <dgm:cxnLst>
    <dgm:cxn modelId="{9A59700F-7AB2-4F41-AEFB-F1FB2B6263D6}" type="presOf" srcId="{AF301847-63C4-4CCA-807E-E8CA409F58EB}" destId="{23A88D21-8A08-419B-BF3A-3700F2D5EDCB}" srcOrd="0" destOrd="0" presId="urn:microsoft.com/office/officeart/2005/8/layout/orgChart1"/>
    <dgm:cxn modelId="{B417910F-6272-4BBC-B447-A477D0B5B506}" srcId="{F09E6994-9D2F-43E8-9C94-4AD3F4597548}" destId="{F40AF79B-C792-426A-A7B4-F6B8773BB074}" srcOrd="0" destOrd="0" parTransId="{4DB8A7D9-C620-46D4-93EE-4ED753FF60F8}" sibTransId="{28B701F0-E3EF-49F5-88B7-55594A61FBDD}"/>
    <dgm:cxn modelId="{1B60161B-8280-408F-AF41-39EC10033146}" type="presOf" srcId="{B401907D-B48B-4779-A47D-8D90C2CD29AE}" destId="{54F50179-996E-4BA2-A86E-6F936BD684CE}" srcOrd="1" destOrd="0" presId="urn:microsoft.com/office/officeart/2005/8/layout/orgChart1"/>
    <dgm:cxn modelId="{8D7D6F2B-48F2-4ED8-91FA-BFE5989D45DB}" type="presOf" srcId="{DA68DB2A-8E00-4922-ABC4-D21813942BEE}" destId="{91BADF57-85D6-4037-8A49-135B239EB2D6}" srcOrd="0" destOrd="0" presId="urn:microsoft.com/office/officeart/2005/8/layout/orgChart1"/>
    <dgm:cxn modelId="{A1614B31-FFBE-4BA0-99E4-4BE5B6361C15}" type="presOf" srcId="{4DB8A7D9-C620-46D4-93EE-4ED753FF60F8}" destId="{19393D39-427B-42FF-8B3D-8F8EA0D0BE7A}" srcOrd="0" destOrd="0" presId="urn:microsoft.com/office/officeart/2005/8/layout/orgChart1"/>
    <dgm:cxn modelId="{6825D632-0B0F-4B72-B4E0-DEDC9DCCE04A}" type="presOf" srcId="{B401907D-B48B-4779-A47D-8D90C2CD29AE}" destId="{24A1A50A-0304-4687-91A5-A05F933CD36B}" srcOrd="0" destOrd="0" presId="urn:microsoft.com/office/officeart/2005/8/layout/orgChart1"/>
    <dgm:cxn modelId="{0CE35767-059F-4F56-B898-3E248DEA265F}" type="presOf" srcId="{566B43A1-C25E-4FA9-99E9-BE8E20FC3A84}" destId="{7B8A27D9-38A5-4183-AF1F-5FEF4C65A2AC}" srcOrd="1" destOrd="0" presId="urn:microsoft.com/office/officeart/2005/8/layout/orgChart1"/>
    <dgm:cxn modelId="{1752514A-53AD-4B61-9D00-21C129E77A63}" type="presOf" srcId="{1EB5C700-4DC3-4EAB-8E9E-6702365F1096}" destId="{86A7A7D4-EDA2-4EEC-8659-A0C2284F1F75}" srcOrd="0" destOrd="0" presId="urn:microsoft.com/office/officeart/2005/8/layout/orgChart1"/>
    <dgm:cxn modelId="{96B6A16B-380A-4554-ACB2-11A591F229AB}" type="presOf" srcId="{566B43A1-C25E-4FA9-99E9-BE8E20FC3A84}" destId="{DEBDE9E5-51F1-41F0-8550-70531F984F70}" srcOrd="0" destOrd="0" presId="urn:microsoft.com/office/officeart/2005/8/layout/orgChart1"/>
    <dgm:cxn modelId="{1611F156-AB68-41DD-8CFC-973421C602E1}" srcId="{F09E6994-9D2F-43E8-9C94-4AD3F4597548}" destId="{566B43A1-C25E-4FA9-99E9-BE8E20FC3A84}" srcOrd="1" destOrd="0" parTransId="{C8CB672F-6B79-4A0E-B689-549ECB58E268}" sibTransId="{52362831-5BDF-4DA7-82D6-671B9F1BB19D}"/>
    <dgm:cxn modelId="{A8421178-E548-47AC-AFF3-11618EE099DE}" type="presOf" srcId="{F09E6994-9D2F-43E8-9C94-4AD3F4597548}" destId="{F6333A0C-F8B4-47D6-BBB6-5A48B8ACA71E}" srcOrd="0" destOrd="0" presId="urn:microsoft.com/office/officeart/2005/8/layout/orgChart1"/>
    <dgm:cxn modelId="{C09E315A-DE1A-40C2-BA3A-32FD7F817A0E}" type="presOf" srcId="{C8CB672F-6B79-4A0E-B689-549ECB58E268}" destId="{DD959545-C61E-47C2-9716-C2A7B3FC05D3}" srcOrd="0" destOrd="0" presId="urn:microsoft.com/office/officeart/2005/8/layout/orgChart1"/>
    <dgm:cxn modelId="{9E3FA27E-9F01-4CFF-B3DF-DACD1DFF0B7A}" type="presOf" srcId="{4B393A0B-5544-4FE4-BA32-BA47639308E5}" destId="{123B49CE-BAFF-4304-939D-2A050D79306F}" srcOrd="0" destOrd="0" presId="urn:microsoft.com/office/officeart/2005/8/layout/orgChart1"/>
    <dgm:cxn modelId="{3EACDD89-4B14-4A25-8C55-C5990A433520}" type="presOf" srcId="{F40AF79B-C792-426A-A7B4-F6B8773BB074}" destId="{20FE74DE-8A02-4A9A-9008-150A2D2BE1CD}" srcOrd="0" destOrd="0" presId="urn:microsoft.com/office/officeart/2005/8/layout/orgChart1"/>
    <dgm:cxn modelId="{99FC548B-168F-4268-89FE-A86F27FA3FAB}" type="presOf" srcId="{B386CD18-5187-4C27-AFC4-BDBEB4EECD71}" destId="{4EE99BCC-D185-4E4B-8C0C-D26378F5D3EA}" srcOrd="0" destOrd="0" presId="urn:microsoft.com/office/officeart/2005/8/layout/orgChart1"/>
    <dgm:cxn modelId="{1772768B-D759-425E-B22A-6291777BBACB}" srcId="{F09E6994-9D2F-43E8-9C94-4AD3F4597548}" destId="{AF301847-63C4-4CCA-807E-E8CA409F58EB}" srcOrd="4" destOrd="0" parTransId="{4B393A0B-5544-4FE4-BA32-BA47639308E5}" sibTransId="{8A19F045-FD04-499D-B060-415B525706E7}"/>
    <dgm:cxn modelId="{458EABB1-D2DC-4F9F-BB43-EDD3C899512B}" type="presOf" srcId="{F40AF79B-C792-426A-A7B4-F6B8773BB074}" destId="{1D03729C-EE5B-4BE3-A30A-13B5F5B6C9B4}" srcOrd="1" destOrd="0" presId="urn:microsoft.com/office/officeart/2005/8/layout/orgChart1"/>
    <dgm:cxn modelId="{CA9627B7-3736-4872-B834-B965B5F6C927}" type="presOf" srcId="{1EB5C700-4DC3-4EAB-8E9E-6702365F1096}" destId="{3615D2E8-4AFA-4459-AC5B-3EC949BDAF99}" srcOrd="1" destOrd="0" presId="urn:microsoft.com/office/officeart/2005/8/layout/orgChart1"/>
    <dgm:cxn modelId="{62239BC7-3CF2-4FFC-9CDA-B41719849884}" srcId="{B386CD18-5187-4C27-AFC4-BDBEB4EECD71}" destId="{F09E6994-9D2F-43E8-9C94-4AD3F4597548}" srcOrd="0" destOrd="0" parTransId="{08A3FC6F-D8E9-481A-9D27-E8DDA6F6C0B7}" sibTransId="{66DBEA3F-9727-4554-B173-37537A314C6E}"/>
    <dgm:cxn modelId="{88E065CE-55FA-4725-BD6D-76A3D3FC44FC}" srcId="{F09E6994-9D2F-43E8-9C94-4AD3F4597548}" destId="{B401907D-B48B-4779-A47D-8D90C2CD29AE}" srcOrd="3" destOrd="0" parTransId="{DA68DB2A-8E00-4922-ABC4-D21813942BEE}" sibTransId="{94A068DD-0A8E-48A2-91B8-602ED4893930}"/>
    <dgm:cxn modelId="{39F88DD4-5C33-4E7D-A1F8-0064126D6E2D}" type="presOf" srcId="{AF301847-63C4-4CCA-807E-E8CA409F58EB}" destId="{3FDF1276-F2A9-4679-BEBB-39A0D5B02707}" srcOrd="1" destOrd="0" presId="urn:microsoft.com/office/officeart/2005/8/layout/orgChart1"/>
    <dgm:cxn modelId="{692996D8-C3D2-48F8-95BE-6EABC0529568}" type="presOf" srcId="{F09E6994-9D2F-43E8-9C94-4AD3F4597548}" destId="{00508100-1D29-43AD-9AEB-D288F3EF4683}" srcOrd="1" destOrd="0" presId="urn:microsoft.com/office/officeart/2005/8/layout/orgChart1"/>
    <dgm:cxn modelId="{FDDF92F8-2779-40EA-81EA-4733ABA28AEA}" type="presOf" srcId="{97938BAF-31C2-4242-8D52-931517E5E29B}" destId="{682545D1-D9AE-4B4E-8D1F-39B44467D899}" srcOrd="0" destOrd="0" presId="urn:microsoft.com/office/officeart/2005/8/layout/orgChart1"/>
    <dgm:cxn modelId="{B15EF4F8-B40F-4089-82F9-394C16D8DA68}" srcId="{F09E6994-9D2F-43E8-9C94-4AD3F4597548}" destId="{1EB5C700-4DC3-4EAB-8E9E-6702365F1096}" srcOrd="2" destOrd="0" parTransId="{97938BAF-31C2-4242-8D52-931517E5E29B}" sibTransId="{D2CDFD5A-B0B4-4A88-9550-CD9F461C49E3}"/>
    <dgm:cxn modelId="{8674189B-0871-487D-A9E3-920E79238CA2}" type="presParOf" srcId="{4EE99BCC-D185-4E4B-8C0C-D26378F5D3EA}" destId="{FA1AC735-9D72-4A07-8134-0D911A3E2BC1}" srcOrd="0" destOrd="0" presId="urn:microsoft.com/office/officeart/2005/8/layout/orgChart1"/>
    <dgm:cxn modelId="{CB4AFD94-7C2F-4F61-BFB5-B844168B182A}" type="presParOf" srcId="{FA1AC735-9D72-4A07-8134-0D911A3E2BC1}" destId="{F846B7ED-0208-4544-9ADD-A1142A0F1FA1}" srcOrd="0" destOrd="0" presId="urn:microsoft.com/office/officeart/2005/8/layout/orgChart1"/>
    <dgm:cxn modelId="{68551686-6293-4958-9968-7AB56A28C903}" type="presParOf" srcId="{F846B7ED-0208-4544-9ADD-A1142A0F1FA1}" destId="{F6333A0C-F8B4-47D6-BBB6-5A48B8ACA71E}" srcOrd="0" destOrd="0" presId="urn:microsoft.com/office/officeart/2005/8/layout/orgChart1"/>
    <dgm:cxn modelId="{56436557-C488-4673-A704-9C8C9256AD63}" type="presParOf" srcId="{F846B7ED-0208-4544-9ADD-A1142A0F1FA1}" destId="{00508100-1D29-43AD-9AEB-D288F3EF4683}" srcOrd="1" destOrd="0" presId="urn:microsoft.com/office/officeart/2005/8/layout/orgChart1"/>
    <dgm:cxn modelId="{676B0ABC-ACBE-4982-A835-7747E7084D65}" type="presParOf" srcId="{FA1AC735-9D72-4A07-8134-0D911A3E2BC1}" destId="{1819186C-7C24-4744-BD62-92D04E8DB700}" srcOrd="1" destOrd="0" presId="urn:microsoft.com/office/officeart/2005/8/layout/orgChart1"/>
    <dgm:cxn modelId="{93779305-2BDF-4034-946E-F0B5C1015EAA}" type="presParOf" srcId="{1819186C-7C24-4744-BD62-92D04E8DB700}" destId="{19393D39-427B-42FF-8B3D-8F8EA0D0BE7A}" srcOrd="0" destOrd="0" presId="urn:microsoft.com/office/officeart/2005/8/layout/orgChart1"/>
    <dgm:cxn modelId="{5511AC2A-068D-490D-8A25-D2F50A7E778C}" type="presParOf" srcId="{1819186C-7C24-4744-BD62-92D04E8DB700}" destId="{D68CF74F-9C50-47EA-96AC-301EB96D361B}" srcOrd="1" destOrd="0" presId="urn:microsoft.com/office/officeart/2005/8/layout/orgChart1"/>
    <dgm:cxn modelId="{AE9EF5F7-D869-451B-BE1E-E75C8CF69D3D}" type="presParOf" srcId="{D68CF74F-9C50-47EA-96AC-301EB96D361B}" destId="{6B23B2F0-213A-4130-AF88-974C1A8D0934}" srcOrd="0" destOrd="0" presId="urn:microsoft.com/office/officeart/2005/8/layout/orgChart1"/>
    <dgm:cxn modelId="{C976B8C0-6BCC-4448-9D86-66C459CC7BEA}" type="presParOf" srcId="{6B23B2F0-213A-4130-AF88-974C1A8D0934}" destId="{20FE74DE-8A02-4A9A-9008-150A2D2BE1CD}" srcOrd="0" destOrd="0" presId="urn:microsoft.com/office/officeart/2005/8/layout/orgChart1"/>
    <dgm:cxn modelId="{142DD921-78D0-4531-9015-1C5D6B822AFD}" type="presParOf" srcId="{6B23B2F0-213A-4130-AF88-974C1A8D0934}" destId="{1D03729C-EE5B-4BE3-A30A-13B5F5B6C9B4}" srcOrd="1" destOrd="0" presId="urn:microsoft.com/office/officeart/2005/8/layout/orgChart1"/>
    <dgm:cxn modelId="{2AAFF17E-5CC4-41E3-982A-94394784F6E9}" type="presParOf" srcId="{D68CF74F-9C50-47EA-96AC-301EB96D361B}" destId="{D75596B9-6A2D-4A46-857B-2DDEC6CD0D4B}" srcOrd="1" destOrd="0" presId="urn:microsoft.com/office/officeart/2005/8/layout/orgChart1"/>
    <dgm:cxn modelId="{1BA9AF86-DC91-43E1-8D23-9E6F7DDC119D}" type="presParOf" srcId="{D68CF74F-9C50-47EA-96AC-301EB96D361B}" destId="{620A544B-76D0-43EF-955F-9B0226D78A5B}" srcOrd="2" destOrd="0" presId="urn:microsoft.com/office/officeart/2005/8/layout/orgChart1"/>
    <dgm:cxn modelId="{1ED25ED9-31E6-4387-AEE9-560A70FCB101}" type="presParOf" srcId="{1819186C-7C24-4744-BD62-92D04E8DB700}" destId="{DD959545-C61E-47C2-9716-C2A7B3FC05D3}" srcOrd="2" destOrd="0" presId="urn:microsoft.com/office/officeart/2005/8/layout/orgChart1"/>
    <dgm:cxn modelId="{1040A1AA-240D-4955-9FD0-D1A39B43EA4D}" type="presParOf" srcId="{1819186C-7C24-4744-BD62-92D04E8DB700}" destId="{7BAA5075-BEF4-4C01-BE86-4D92131646D6}" srcOrd="3" destOrd="0" presId="urn:microsoft.com/office/officeart/2005/8/layout/orgChart1"/>
    <dgm:cxn modelId="{E9299EA6-F0C2-498A-9FE9-EF8BC877508C}" type="presParOf" srcId="{7BAA5075-BEF4-4C01-BE86-4D92131646D6}" destId="{A0816516-65F0-4844-851F-9FFC1BC5E27C}" srcOrd="0" destOrd="0" presId="urn:microsoft.com/office/officeart/2005/8/layout/orgChart1"/>
    <dgm:cxn modelId="{8A3C3D47-243D-4753-90D8-CB85CCF2E3F0}" type="presParOf" srcId="{A0816516-65F0-4844-851F-9FFC1BC5E27C}" destId="{DEBDE9E5-51F1-41F0-8550-70531F984F70}" srcOrd="0" destOrd="0" presId="urn:microsoft.com/office/officeart/2005/8/layout/orgChart1"/>
    <dgm:cxn modelId="{A3E1EE2D-257C-4694-927A-3D91C3836F99}" type="presParOf" srcId="{A0816516-65F0-4844-851F-9FFC1BC5E27C}" destId="{7B8A27D9-38A5-4183-AF1F-5FEF4C65A2AC}" srcOrd="1" destOrd="0" presId="urn:microsoft.com/office/officeart/2005/8/layout/orgChart1"/>
    <dgm:cxn modelId="{E1E0BBFD-D6E8-45D9-BFAD-79FD7B78D915}" type="presParOf" srcId="{7BAA5075-BEF4-4C01-BE86-4D92131646D6}" destId="{0E728E7D-DF38-4EDA-A316-898902F0184B}" srcOrd="1" destOrd="0" presId="urn:microsoft.com/office/officeart/2005/8/layout/orgChart1"/>
    <dgm:cxn modelId="{DB941639-7907-4DE3-9EFD-513CBDAF1161}" type="presParOf" srcId="{7BAA5075-BEF4-4C01-BE86-4D92131646D6}" destId="{C74446C0-C3F0-43DC-B9A1-FB95D4ACECEE}" srcOrd="2" destOrd="0" presId="urn:microsoft.com/office/officeart/2005/8/layout/orgChart1"/>
    <dgm:cxn modelId="{81A45A06-FEBC-4F2F-A451-B71F340187EB}" type="presParOf" srcId="{1819186C-7C24-4744-BD62-92D04E8DB700}" destId="{682545D1-D9AE-4B4E-8D1F-39B44467D899}" srcOrd="4" destOrd="0" presId="urn:microsoft.com/office/officeart/2005/8/layout/orgChart1"/>
    <dgm:cxn modelId="{76497A8F-0482-4ACD-8D08-E0677B7251E3}" type="presParOf" srcId="{1819186C-7C24-4744-BD62-92D04E8DB700}" destId="{CFA5E0BB-455A-4C52-A893-BD2218481894}" srcOrd="5" destOrd="0" presId="urn:microsoft.com/office/officeart/2005/8/layout/orgChart1"/>
    <dgm:cxn modelId="{E72BAC95-A4DF-4920-9721-A3DC5237AD43}" type="presParOf" srcId="{CFA5E0BB-455A-4C52-A893-BD2218481894}" destId="{72D491AF-E1C2-4BE4-9DED-34AF1AF407B4}" srcOrd="0" destOrd="0" presId="urn:microsoft.com/office/officeart/2005/8/layout/orgChart1"/>
    <dgm:cxn modelId="{1C3EA78D-2638-4B81-811D-7AD85BD3A0BD}" type="presParOf" srcId="{72D491AF-E1C2-4BE4-9DED-34AF1AF407B4}" destId="{86A7A7D4-EDA2-4EEC-8659-A0C2284F1F75}" srcOrd="0" destOrd="0" presId="urn:microsoft.com/office/officeart/2005/8/layout/orgChart1"/>
    <dgm:cxn modelId="{5C60C787-A9F5-48B6-9010-3F0D63BDD4F5}" type="presParOf" srcId="{72D491AF-E1C2-4BE4-9DED-34AF1AF407B4}" destId="{3615D2E8-4AFA-4459-AC5B-3EC949BDAF99}" srcOrd="1" destOrd="0" presId="urn:microsoft.com/office/officeart/2005/8/layout/orgChart1"/>
    <dgm:cxn modelId="{65332DA8-E549-48FA-A894-C5183F310715}" type="presParOf" srcId="{CFA5E0BB-455A-4C52-A893-BD2218481894}" destId="{F3A0F998-1AC4-4DC4-87EF-96A663F603CC}" srcOrd="1" destOrd="0" presId="urn:microsoft.com/office/officeart/2005/8/layout/orgChart1"/>
    <dgm:cxn modelId="{B0446F27-CCCB-4371-9EE2-CBF259BDFCE8}" type="presParOf" srcId="{CFA5E0BB-455A-4C52-A893-BD2218481894}" destId="{AC14DD82-283B-40C7-943B-78B5574608F0}" srcOrd="2" destOrd="0" presId="urn:microsoft.com/office/officeart/2005/8/layout/orgChart1"/>
    <dgm:cxn modelId="{B850F3F2-ACB1-46DF-B9AD-45014F1F1287}" type="presParOf" srcId="{1819186C-7C24-4744-BD62-92D04E8DB700}" destId="{91BADF57-85D6-4037-8A49-135B239EB2D6}" srcOrd="6" destOrd="0" presId="urn:microsoft.com/office/officeart/2005/8/layout/orgChart1"/>
    <dgm:cxn modelId="{10B94EBA-5726-42F1-8D70-46F498D5B22A}" type="presParOf" srcId="{1819186C-7C24-4744-BD62-92D04E8DB700}" destId="{4F587760-EFA6-44D4-90A5-7815AD0CCC1D}" srcOrd="7" destOrd="0" presId="urn:microsoft.com/office/officeart/2005/8/layout/orgChart1"/>
    <dgm:cxn modelId="{9780F345-39C0-4B54-A6E9-56FC3C47C109}" type="presParOf" srcId="{4F587760-EFA6-44D4-90A5-7815AD0CCC1D}" destId="{FE609A9B-6A6C-4086-9322-87B271C982EF}" srcOrd="0" destOrd="0" presId="urn:microsoft.com/office/officeart/2005/8/layout/orgChart1"/>
    <dgm:cxn modelId="{16E79E65-38B4-4648-B288-0B77A4A5BB38}" type="presParOf" srcId="{FE609A9B-6A6C-4086-9322-87B271C982EF}" destId="{24A1A50A-0304-4687-91A5-A05F933CD36B}" srcOrd="0" destOrd="0" presId="urn:microsoft.com/office/officeart/2005/8/layout/orgChart1"/>
    <dgm:cxn modelId="{F0373389-51FC-45F5-9D7A-DF00934605DF}" type="presParOf" srcId="{FE609A9B-6A6C-4086-9322-87B271C982EF}" destId="{54F50179-996E-4BA2-A86E-6F936BD684CE}" srcOrd="1" destOrd="0" presId="urn:microsoft.com/office/officeart/2005/8/layout/orgChart1"/>
    <dgm:cxn modelId="{346E7A60-C8CE-4CB9-8323-AB7C4568A5CC}" type="presParOf" srcId="{4F587760-EFA6-44D4-90A5-7815AD0CCC1D}" destId="{E8A4B851-0C73-401E-AA1B-37DD8FFAEA8A}" srcOrd="1" destOrd="0" presId="urn:microsoft.com/office/officeart/2005/8/layout/orgChart1"/>
    <dgm:cxn modelId="{BE8B1595-807E-49A0-9DD1-DF418538F457}" type="presParOf" srcId="{4F587760-EFA6-44D4-90A5-7815AD0CCC1D}" destId="{67E585F5-2E91-46A5-8565-F572A24ABF1C}" srcOrd="2" destOrd="0" presId="urn:microsoft.com/office/officeart/2005/8/layout/orgChart1"/>
    <dgm:cxn modelId="{91BB9741-6435-4BD5-8483-0485910D6F24}" type="presParOf" srcId="{1819186C-7C24-4744-BD62-92D04E8DB700}" destId="{123B49CE-BAFF-4304-939D-2A050D79306F}" srcOrd="8" destOrd="0" presId="urn:microsoft.com/office/officeart/2005/8/layout/orgChart1"/>
    <dgm:cxn modelId="{6BEE86E2-F460-4441-9AD9-8C24C42DA7C9}" type="presParOf" srcId="{1819186C-7C24-4744-BD62-92D04E8DB700}" destId="{F5CA497C-455B-47B9-BCB0-0D331EFC2E4C}" srcOrd="9" destOrd="0" presId="urn:microsoft.com/office/officeart/2005/8/layout/orgChart1"/>
    <dgm:cxn modelId="{4ACE5CC1-9BE1-4B23-8640-F931A3CDE4EF}" type="presParOf" srcId="{F5CA497C-455B-47B9-BCB0-0D331EFC2E4C}" destId="{D4E9A1EF-202D-4F81-BF6E-098154C691AE}" srcOrd="0" destOrd="0" presId="urn:microsoft.com/office/officeart/2005/8/layout/orgChart1"/>
    <dgm:cxn modelId="{FC0727BA-2317-47DA-991E-6676E90565C1}" type="presParOf" srcId="{D4E9A1EF-202D-4F81-BF6E-098154C691AE}" destId="{23A88D21-8A08-419B-BF3A-3700F2D5EDCB}" srcOrd="0" destOrd="0" presId="urn:microsoft.com/office/officeart/2005/8/layout/orgChart1"/>
    <dgm:cxn modelId="{C0D73ECD-086F-430F-88A4-0F18E8A7F714}" type="presParOf" srcId="{D4E9A1EF-202D-4F81-BF6E-098154C691AE}" destId="{3FDF1276-F2A9-4679-BEBB-39A0D5B02707}" srcOrd="1" destOrd="0" presId="urn:microsoft.com/office/officeart/2005/8/layout/orgChart1"/>
    <dgm:cxn modelId="{E4EE66AD-294D-4445-951A-AB38B368F05D}" type="presParOf" srcId="{F5CA497C-455B-47B9-BCB0-0D331EFC2E4C}" destId="{315CD1A5-2749-4DC0-B241-89936B02D273}" srcOrd="1" destOrd="0" presId="urn:microsoft.com/office/officeart/2005/8/layout/orgChart1"/>
    <dgm:cxn modelId="{59242578-D105-44BA-A771-17CD3FE4D4FF}" type="presParOf" srcId="{F5CA497C-455B-47B9-BCB0-0D331EFC2E4C}" destId="{100A8152-CA68-44FB-AA23-AF0A11AD1A0D}" srcOrd="2" destOrd="0" presId="urn:microsoft.com/office/officeart/2005/8/layout/orgChart1"/>
    <dgm:cxn modelId="{A623718A-F2BA-4DA8-A288-414BB8273A36}" type="presParOf" srcId="{FA1AC735-9D72-4A07-8134-0D911A3E2BC1}" destId="{ED2A3034-E643-42DD-BC22-6DA20729DE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14689E-B716-44D0-9339-1B6A0179CB0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FEAA6D18-D985-4067-8119-2DF89522E683}">
      <dgm:prSet phldrT="[Text]"/>
      <dgm:spPr/>
      <dgm:t>
        <a:bodyPr/>
        <a:lstStyle/>
        <a:p>
          <a:r>
            <a:rPr lang="fr-BE" dirty="0"/>
            <a:t>Obligation to set up a </a:t>
          </a:r>
          <a:r>
            <a:rPr lang="fr-BE" dirty="0" err="1"/>
            <a:t>regiser</a:t>
          </a:r>
          <a:r>
            <a:rPr lang="fr-BE" dirty="0"/>
            <a:t> of protection </a:t>
          </a:r>
          <a:r>
            <a:rPr lang="fr-BE" dirty="0" err="1"/>
            <a:t>measures</a:t>
          </a:r>
          <a:r>
            <a:rPr lang="fr-BE" dirty="0"/>
            <a:t> and </a:t>
          </a:r>
          <a:r>
            <a:rPr lang="fr-BE" dirty="0" err="1"/>
            <a:t>confirmed</a:t>
          </a:r>
          <a:r>
            <a:rPr lang="fr-BE" dirty="0"/>
            <a:t> </a:t>
          </a:r>
          <a:r>
            <a:rPr lang="fr-BE" dirty="0" err="1"/>
            <a:t>PoRs</a:t>
          </a:r>
          <a:r>
            <a:rPr lang="fr-BE" dirty="0"/>
            <a:t> (if applicable)</a:t>
          </a:r>
          <a:endParaRPr lang="en-IE" dirty="0"/>
        </a:p>
      </dgm:t>
    </dgm:pt>
    <dgm:pt modelId="{1885835B-0C47-4F1E-A3D9-DB6EAA8229EC}" type="parTrans" cxnId="{DFFCC83F-1E92-4CEA-81CF-DFB8CA428A19}">
      <dgm:prSet/>
      <dgm:spPr/>
      <dgm:t>
        <a:bodyPr/>
        <a:lstStyle/>
        <a:p>
          <a:endParaRPr lang="en-IE"/>
        </a:p>
      </dgm:t>
    </dgm:pt>
    <dgm:pt modelId="{5F57CF64-CF6C-4686-8F61-AA28F5CB16EA}" type="sibTrans" cxnId="{DFFCC83F-1E92-4CEA-81CF-DFB8CA428A19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endParaRPr lang="en-IE"/>
        </a:p>
      </dgm:t>
    </dgm:pt>
    <dgm:pt modelId="{808D3A86-E351-4BA5-89BD-029D99CF7F1E}">
      <dgm:prSet phldrT="[Text]"/>
      <dgm:spPr/>
      <dgm:t>
        <a:bodyPr/>
        <a:lstStyle/>
        <a:p>
          <a:r>
            <a:rPr lang="fr-BE" dirty="0"/>
            <a:t>Obligation to </a:t>
          </a:r>
          <a:r>
            <a:rPr lang="fr-BE" dirty="0" err="1"/>
            <a:t>make</a:t>
          </a:r>
          <a:r>
            <a:rPr lang="fr-BE" dirty="0"/>
            <a:t> </a:t>
          </a:r>
          <a:r>
            <a:rPr lang="fr-BE" dirty="0" err="1"/>
            <a:t>existing</a:t>
          </a:r>
          <a:r>
            <a:rPr lang="fr-BE" dirty="0"/>
            <a:t> </a:t>
          </a:r>
          <a:r>
            <a:rPr lang="fr-BE" dirty="0" err="1"/>
            <a:t>registers</a:t>
          </a:r>
          <a:r>
            <a:rPr lang="fr-BE" dirty="0"/>
            <a:t> of </a:t>
          </a:r>
          <a:r>
            <a:rPr lang="fr-BE" dirty="0" err="1"/>
            <a:t>measures</a:t>
          </a:r>
          <a:r>
            <a:rPr lang="fr-BE" dirty="0"/>
            <a:t>, </a:t>
          </a:r>
          <a:r>
            <a:rPr lang="fr-BE" dirty="0" err="1"/>
            <a:t>confirmed</a:t>
          </a:r>
          <a:r>
            <a:rPr lang="fr-BE" dirty="0"/>
            <a:t> </a:t>
          </a:r>
          <a:r>
            <a:rPr lang="fr-BE" dirty="0" err="1"/>
            <a:t>PoRs</a:t>
          </a:r>
          <a:r>
            <a:rPr lang="fr-BE" dirty="0"/>
            <a:t> and </a:t>
          </a:r>
          <a:r>
            <a:rPr lang="fr-BE" dirty="0" err="1"/>
            <a:t>other</a:t>
          </a:r>
          <a:r>
            <a:rPr lang="fr-BE" dirty="0"/>
            <a:t> </a:t>
          </a:r>
          <a:r>
            <a:rPr lang="fr-BE" dirty="0" err="1"/>
            <a:t>PoRs</a:t>
          </a:r>
          <a:r>
            <a:rPr lang="fr-BE" dirty="0"/>
            <a:t> </a:t>
          </a:r>
          <a:r>
            <a:rPr lang="fr-BE" dirty="0" err="1"/>
            <a:t>interoperable</a:t>
          </a:r>
          <a:endParaRPr lang="en-IE" dirty="0"/>
        </a:p>
      </dgm:t>
    </dgm:pt>
    <dgm:pt modelId="{F99EDC68-90C0-4D77-AA20-B29BD59A29D0}" type="parTrans" cxnId="{4C457706-901B-44EB-82C3-52B1983ADAC8}">
      <dgm:prSet/>
      <dgm:spPr/>
      <dgm:t>
        <a:bodyPr/>
        <a:lstStyle/>
        <a:p>
          <a:endParaRPr lang="en-IE"/>
        </a:p>
      </dgm:t>
    </dgm:pt>
    <dgm:pt modelId="{2F9D0E6A-3DCC-4208-BE00-1DABD42708F0}" type="sibTrans" cxnId="{4C457706-901B-44EB-82C3-52B1983ADAC8}">
      <dgm:prSet/>
      <dgm:spPr/>
      <dgm:t>
        <a:bodyPr/>
        <a:lstStyle/>
        <a:p>
          <a:endParaRPr lang="en-IE"/>
        </a:p>
      </dgm:t>
    </dgm:pt>
    <dgm:pt modelId="{EDFD2600-771E-4A4D-884A-A37926E2B263}">
      <dgm:prSet phldrT="[Text]"/>
      <dgm:spPr/>
      <dgm:t>
        <a:bodyPr/>
        <a:lstStyle/>
        <a:p>
          <a:r>
            <a:rPr lang="fr-BE" dirty="0" err="1"/>
            <a:t>Interconnection</a:t>
          </a:r>
          <a:r>
            <a:rPr lang="fr-BE" dirty="0"/>
            <a:t> </a:t>
          </a:r>
          <a:r>
            <a:rPr lang="fr-BE" dirty="0" err="1"/>
            <a:t>through</a:t>
          </a:r>
          <a:r>
            <a:rPr lang="fr-BE" dirty="0"/>
            <a:t> a software </a:t>
          </a:r>
          <a:r>
            <a:rPr lang="fr-BE" dirty="0" err="1"/>
            <a:t>developped</a:t>
          </a:r>
          <a:r>
            <a:rPr lang="fr-BE" dirty="0"/>
            <a:t> by the Commission</a:t>
          </a:r>
          <a:endParaRPr lang="en-IE" dirty="0"/>
        </a:p>
      </dgm:t>
    </dgm:pt>
    <dgm:pt modelId="{27192B84-8581-4F1B-9918-95FA5D7B908D}" type="parTrans" cxnId="{A98F32F2-B7C4-4147-8E23-84A5A4E11F35}">
      <dgm:prSet/>
      <dgm:spPr/>
      <dgm:t>
        <a:bodyPr/>
        <a:lstStyle/>
        <a:p>
          <a:endParaRPr lang="en-IE"/>
        </a:p>
      </dgm:t>
    </dgm:pt>
    <dgm:pt modelId="{E5A96B0A-0FD7-4ADD-8B8E-5A0E9F3E2025}" type="sibTrans" cxnId="{A98F32F2-B7C4-4147-8E23-84A5A4E11F35}">
      <dgm:prSet/>
      <dgm:spPr/>
      <dgm:t>
        <a:bodyPr/>
        <a:lstStyle/>
        <a:p>
          <a:endParaRPr lang="en-IE"/>
        </a:p>
      </dgm:t>
    </dgm:pt>
    <dgm:pt modelId="{93801D81-82AD-41ED-9BB8-112A34BC33E5}" type="pres">
      <dgm:prSet presAssocID="{C014689E-B716-44D0-9339-1B6A0179CB0D}" presName="outerComposite" presStyleCnt="0">
        <dgm:presLayoutVars>
          <dgm:chMax val="5"/>
          <dgm:dir/>
          <dgm:resizeHandles val="exact"/>
        </dgm:presLayoutVars>
      </dgm:prSet>
      <dgm:spPr/>
    </dgm:pt>
    <dgm:pt modelId="{1B65BA12-EEA1-497F-85DD-52F1832BD123}" type="pres">
      <dgm:prSet presAssocID="{C014689E-B716-44D0-9339-1B6A0179CB0D}" presName="dummyMaxCanvas" presStyleCnt="0">
        <dgm:presLayoutVars/>
      </dgm:prSet>
      <dgm:spPr/>
    </dgm:pt>
    <dgm:pt modelId="{9113ABCC-DA55-433A-AD52-F84C87121A1B}" type="pres">
      <dgm:prSet presAssocID="{C014689E-B716-44D0-9339-1B6A0179CB0D}" presName="ThreeNodes_1" presStyleLbl="node1" presStyleIdx="0" presStyleCnt="3">
        <dgm:presLayoutVars>
          <dgm:bulletEnabled val="1"/>
        </dgm:presLayoutVars>
      </dgm:prSet>
      <dgm:spPr/>
    </dgm:pt>
    <dgm:pt modelId="{F8C8FAD7-8207-46AA-AC60-B0FCB3B104F1}" type="pres">
      <dgm:prSet presAssocID="{C014689E-B716-44D0-9339-1B6A0179CB0D}" presName="ThreeNodes_2" presStyleLbl="node1" presStyleIdx="1" presStyleCnt="3" custLinFactNeighborX="352" custLinFactNeighborY="-1870">
        <dgm:presLayoutVars>
          <dgm:bulletEnabled val="1"/>
        </dgm:presLayoutVars>
      </dgm:prSet>
      <dgm:spPr/>
    </dgm:pt>
    <dgm:pt modelId="{081FE1DE-7B2E-40B8-BE87-924E25F4B03A}" type="pres">
      <dgm:prSet presAssocID="{C014689E-B716-44D0-9339-1B6A0179CB0D}" presName="ThreeNodes_3" presStyleLbl="node1" presStyleIdx="2" presStyleCnt="3">
        <dgm:presLayoutVars>
          <dgm:bulletEnabled val="1"/>
        </dgm:presLayoutVars>
      </dgm:prSet>
      <dgm:spPr/>
    </dgm:pt>
    <dgm:pt modelId="{60192770-BC8E-4CC5-BF42-081DAAEA7ABF}" type="pres">
      <dgm:prSet presAssocID="{C014689E-B716-44D0-9339-1B6A0179CB0D}" presName="ThreeConn_1-2" presStyleLbl="fgAccFollowNode1" presStyleIdx="0" presStyleCnt="2" custScaleX="163466" custScaleY="164634" custLinFactNeighborY="-4827">
        <dgm:presLayoutVars>
          <dgm:bulletEnabled val="1"/>
        </dgm:presLayoutVars>
      </dgm:prSet>
      <dgm:spPr>
        <a:prstGeom prst="mathPlus">
          <a:avLst/>
        </a:prstGeom>
      </dgm:spPr>
    </dgm:pt>
    <dgm:pt modelId="{41212440-BF09-4108-8D15-DF5FBB96ADE1}" type="pres">
      <dgm:prSet presAssocID="{C014689E-B716-44D0-9339-1B6A0179CB0D}" presName="ThreeConn_2-3" presStyleLbl="fgAccFollowNode1" presStyleIdx="1" presStyleCnt="2">
        <dgm:presLayoutVars>
          <dgm:bulletEnabled val="1"/>
        </dgm:presLayoutVars>
      </dgm:prSet>
      <dgm:spPr/>
    </dgm:pt>
    <dgm:pt modelId="{51B0AE77-A47A-4234-BEFC-68D9808277AB}" type="pres">
      <dgm:prSet presAssocID="{C014689E-B716-44D0-9339-1B6A0179CB0D}" presName="ThreeNodes_1_text" presStyleLbl="node1" presStyleIdx="2" presStyleCnt="3">
        <dgm:presLayoutVars>
          <dgm:bulletEnabled val="1"/>
        </dgm:presLayoutVars>
      </dgm:prSet>
      <dgm:spPr/>
    </dgm:pt>
    <dgm:pt modelId="{7FC664E4-EBDE-450C-BA56-4C6D601DB98A}" type="pres">
      <dgm:prSet presAssocID="{C014689E-B716-44D0-9339-1B6A0179CB0D}" presName="ThreeNodes_2_text" presStyleLbl="node1" presStyleIdx="2" presStyleCnt="3">
        <dgm:presLayoutVars>
          <dgm:bulletEnabled val="1"/>
        </dgm:presLayoutVars>
      </dgm:prSet>
      <dgm:spPr/>
    </dgm:pt>
    <dgm:pt modelId="{5F8724E2-4D67-481D-BD2E-F7C3A24C6E4C}" type="pres">
      <dgm:prSet presAssocID="{C014689E-B716-44D0-9339-1B6A0179CB0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C457706-901B-44EB-82C3-52B1983ADAC8}" srcId="{C014689E-B716-44D0-9339-1B6A0179CB0D}" destId="{808D3A86-E351-4BA5-89BD-029D99CF7F1E}" srcOrd="1" destOrd="0" parTransId="{F99EDC68-90C0-4D77-AA20-B29BD59A29D0}" sibTransId="{2F9D0E6A-3DCC-4208-BE00-1DABD42708F0}"/>
    <dgm:cxn modelId="{7FABB808-9040-402D-9170-0B5608BBC43D}" type="presOf" srcId="{808D3A86-E351-4BA5-89BD-029D99CF7F1E}" destId="{7FC664E4-EBDE-450C-BA56-4C6D601DB98A}" srcOrd="1" destOrd="0" presId="urn:microsoft.com/office/officeart/2005/8/layout/vProcess5"/>
    <dgm:cxn modelId="{2B3F740B-AD88-40E0-8444-99588D24EEC6}" type="presOf" srcId="{EDFD2600-771E-4A4D-884A-A37926E2B263}" destId="{5F8724E2-4D67-481D-BD2E-F7C3A24C6E4C}" srcOrd="1" destOrd="0" presId="urn:microsoft.com/office/officeart/2005/8/layout/vProcess5"/>
    <dgm:cxn modelId="{7657A313-62D1-4616-ACD2-15D5520C9107}" type="presOf" srcId="{FEAA6D18-D985-4067-8119-2DF89522E683}" destId="{51B0AE77-A47A-4234-BEFC-68D9808277AB}" srcOrd="1" destOrd="0" presId="urn:microsoft.com/office/officeart/2005/8/layout/vProcess5"/>
    <dgm:cxn modelId="{3FFCAC3D-5DBA-4F6E-A000-6F0F04791598}" type="presOf" srcId="{EDFD2600-771E-4A4D-884A-A37926E2B263}" destId="{081FE1DE-7B2E-40B8-BE87-924E25F4B03A}" srcOrd="0" destOrd="0" presId="urn:microsoft.com/office/officeart/2005/8/layout/vProcess5"/>
    <dgm:cxn modelId="{DFFCC83F-1E92-4CEA-81CF-DFB8CA428A19}" srcId="{C014689E-B716-44D0-9339-1B6A0179CB0D}" destId="{FEAA6D18-D985-4067-8119-2DF89522E683}" srcOrd="0" destOrd="0" parTransId="{1885835B-0C47-4F1E-A3D9-DB6EAA8229EC}" sibTransId="{5F57CF64-CF6C-4686-8F61-AA28F5CB16EA}"/>
    <dgm:cxn modelId="{F2A6BB40-4F33-42A6-8E85-0B51BFDD8FBF}" type="presOf" srcId="{808D3A86-E351-4BA5-89BD-029D99CF7F1E}" destId="{F8C8FAD7-8207-46AA-AC60-B0FCB3B104F1}" srcOrd="0" destOrd="0" presId="urn:microsoft.com/office/officeart/2005/8/layout/vProcess5"/>
    <dgm:cxn modelId="{67082564-5AF4-47C2-8932-252DC41F355F}" type="presOf" srcId="{FEAA6D18-D985-4067-8119-2DF89522E683}" destId="{9113ABCC-DA55-433A-AD52-F84C87121A1B}" srcOrd="0" destOrd="0" presId="urn:microsoft.com/office/officeart/2005/8/layout/vProcess5"/>
    <dgm:cxn modelId="{BE1A584C-29AA-45F8-A774-081A8ACA5985}" type="presOf" srcId="{C014689E-B716-44D0-9339-1B6A0179CB0D}" destId="{93801D81-82AD-41ED-9BB8-112A34BC33E5}" srcOrd="0" destOrd="0" presId="urn:microsoft.com/office/officeart/2005/8/layout/vProcess5"/>
    <dgm:cxn modelId="{EC235ABD-3EBE-4B7B-AAE6-AFC249F7F54D}" type="presOf" srcId="{2F9D0E6A-3DCC-4208-BE00-1DABD42708F0}" destId="{41212440-BF09-4108-8D15-DF5FBB96ADE1}" srcOrd="0" destOrd="0" presId="urn:microsoft.com/office/officeart/2005/8/layout/vProcess5"/>
    <dgm:cxn modelId="{BAA539E6-2E50-4406-89DF-8FE4AA58C837}" type="presOf" srcId="{5F57CF64-CF6C-4686-8F61-AA28F5CB16EA}" destId="{60192770-BC8E-4CC5-BF42-081DAAEA7ABF}" srcOrd="0" destOrd="0" presId="urn:microsoft.com/office/officeart/2005/8/layout/vProcess5"/>
    <dgm:cxn modelId="{A98F32F2-B7C4-4147-8E23-84A5A4E11F35}" srcId="{C014689E-B716-44D0-9339-1B6A0179CB0D}" destId="{EDFD2600-771E-4A4D-884A-A37926E2B263}" srcOrd="2" destOrd="0" parTransId="{27192B84-8581-4F1B-9918-95FA5D7B908D}" sibTransId="{E5A96B0A-0FD7-4ADD-8B8E-5A0E9F3E2025}"/>
    <dgm:cxn modelId="{43F07CB9-0713-4529-B29D-221793F505F2}" type="presParOf" srcId="{93801D81-82AD-41ED-9BB8-112A34BC33E5}" destId="{1B65BA12-EEA1-497F-85DD-52F1832BD123}" srcOrd="0" destOrd="0" presId="urn:microsoft.com/office/officeart/2005/8/layout/vProcess5"/>
    <dgm:cxn modelId="{6877D76B-7160-4A19-8459-B0A6296CA548}" type="presParOf" srcId="{93801D81-82AD-41ED-9BB8-112A34BC33E5}" destId="{9113ABCC-DA55-433A-AD52-F84C87121A1B}" srcOrd="1" destOrd="0" presId="urn:microsoft.com/office/officeart/2005/8/layout/vProcess5"/>
    <dgm:cxn modelId="{BAFD58A5-885C-46D1-9458-BFD478D2157C}" type="presParOf" srcId="{93801D81-82AD-41ED-9BB8-112A34BC33E5}" destId="{F8C8FAD7-8207-46AA-AC60-B0FCB3B104F1}" srcOrd="2" destOrd="0" presId="urn:microsoft.com/office/officeart/2005/8/layout/vProcess5"/>
    <dgm:cxn modelId="{A16BB87B-A042-433D-ADEE-80B7E9E34FF9}" type="presParOf" srcId="{93801D81-82AD-41ED-9BB8-112A34BC33E5}" destId="{081FE1DE-7B2E-40B8-BE87-924E25F4B03A}" srcOrd="3" destOrd="0" presId="urn:microsoft.com/office/officeart/2005/8/layout/vProcess5"/>
    <dgm:cxn modelId="{5922846B-420B-4A4B-8437-7AE3CE1A94F7}" type="presParOf" srcId="{93801D81-82AD-41ED-9BB8-112A34BC33E5}" destId="{60192770-BC8E-4CC5-BF42-081DAAEA7ABF}" srcOrd="4" destOrd="0" presId="urn:microsoft.com/office/officeart/2005/8/layout/vProcess5"/>
    <dgm:cxn modelId="{A0DA9EEA-46FD-491B-A264-5EB0BA82F1A8}" type="presParOf" srcId="{93801D81-82AD-41ED-9BB8-112A34BC33E5}" destId="{41212440-BF09-4108-8D15-DF5FBB96ADE1}" srcOrd="5" destOrd="0" presId="urn:microsoft.com/office/officeart/2005/8/layout/vProcess5"/>
    <dgm:cxn modelId="{3AEE3ECB-1E68-43FF-ABE6-775456F715A0}" type="presParOf" srcId="{93801D81-82AD-41ED-9BB8-112A34BC33E5}" destId="{51B0AE77-A47A-4234-BEFC-68D9808277AB}" srcOrd="6" destOrd="0" presId="urn:microsoft.com/office/officeart/2005/8/layout/vProcess5"/>
    <dgm:cxn modelId="{C64496AD-5158-405E-AE34-9F3D3763C99C}" type="presParOf" srcId="{93801D81-82AD-41ED-9BB8-112A34BC33E5}" destId="{7FC664E4-EBDE-450C-BA56-4C6D601DB98A}" srcOrd="7" destOrd="0" presId="urn:microsoft.com/office/officeart/2005/8/layout/vProcess5"/>
    <dgm:cxn modelId="{6F3C67DB-0BC9-4CB7-9D57-FE4088381420}" type="presParOf" srcId="{93801D81-82AD-41ED-9BB8-112A34BC33E5}" destId="{5F8724E2-4D67-481D-BD2E-F7C3A24C6E4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F93830-A6EB-454D-98CA-13D4F35DE1A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E"/>
        </a:p>
      </dgm:t>
    </dgm:pt>
    <dgm:pt modelId="{390B6993-5AFF-400F-BDC0-3DEB8991BB1C}">
      <dgm:prSet phldrT="[Text]"/>
      <dgm:spPr/>
      <dgm:t>
        <a:bodyPr/>
        <a:lstStyle/>
        <a:p>
          <a:r>
            <a:rPr lang="fr-BE" dirty="0" err="1"/>
            <a:t>Improved</a:t>
          </a:r>
          <a:r>
            <a:rPr lang="fr-BE" dirty="0"/>
            <a:t> </a:t>
          </a:r>
          <a:r>
            <a:rPr lang="fr-BE" dirty="0" err="1"/>
            <a:t>acces</a:t>
          </a:r>
          <a:r>
            <a:rPr lang="fr-BE" dirty="0"/>
            <a:t> to justice in cross-border cases</a:t>
          </a:r>
          <a:endParaRPr lang="en-IE" dirty="0"/>
        </a:p>
      </dgm:t>
    </dgm:pt>
    <dgm:pt modelId="{0878A503-637B-4DFB-9979-B513C6D404FC}" type="parTrans" cxnId="{7004CD41-2DC7-4DB7-ACF2-269F849724F4}">
      <dgm:prSet/>
      <dgm:spPr/>
      <dgm:t>
        <a:bodyPr/>
        <a:lstStyle/>
        <a:p>
          <a:endParaRPr lang="en-IE"/>
        </a:p>
      </dgm:t>
    </dgm:pt>
    <dgm:pt modelId="{D34FA6CF-CBC9-4B02-9ACF-121157B6B3EC}" type="sibTrans" cxnId="{7004CD41-2DC7-4DB7-ACF2-269F849724F4}">
      <dgm:prSet/>
      <dgm:spPr/>
      <dgm:t>
        <a:bodyPr/>
        <a:lstStyle/>
        <a:p>
          <a:endParaRPr lang="en-IE"/>
        </a:p>
      </dgm:t>
    </dgm:pt>
    <dgm:pt modelId="{0886E569-4DE3-4E4D-B7D4-5F035558AB18}">
      <dgm:prSet phldrT="[Text]"/>
      <dgm:spPr/>
      <dgm:t>
        <a:bodyPr/>
        <a:lstStyle/>
        <a:p>
          <a:r>
            <a:rPr lang="fr-BE" dirty="0"/>
            <a:t>EEAP : </a:t>
          </a:r>
          <a:r>
            <a:rPr lang="fr-BE" dirty="0" err="1"/>
            <a:t>optional</a:t>
          </a:r>
          <a:r>
            <a:rPr lang="fr-BE" dirty="0"/>
            <a:t> online </a:t>
          </a:r>
          <a:r>
            <a:rPr lang="fr-BE" dirty="0" err="1"/>
            <a:t>access</a:t>
          </a:r>
          <a:r>
            <a:rPr lang="fr-BE" dirty="0"/>
            <a:t> for the public</a:t>
          </a:r>
          <a:endParaRPr lang="en-IE" dirty="0"/>
        </a:p>
      </dgm:t>
    </dgm:pt>
    <dgm:pt modelId="{D6E7F813-3C8F-4BCF-8A4E-681D04DB8186}" type="parTrans" cxnId="{C6F7EAF2-F850-4FD7-9C76-2E28B44ED1AC}">
      <dgm:prSet/>
      <dgm:spPr/>
      <dgm:t>
        <a:bodyPr/>
        <a:lstStyle/>
        <a:p>
          <a:endParaRPr lang="en-IE"/>
        </a:p>
      </dgm:t>
    </dgm:pt>
    <dgm:pt modelId="{3F7F3F4A-AA58-4440-8EB5-BEBE4C6F894C}" type="sibTrans" cxnId="{C6F7EAF2-F850-4FD7-9C76-2E28B44ED1AC}">
      <dgm:prSet/>
      <dgm:spPr/>
      <dgm:t>
        <a:bodyPr/>
        <a:lstStyle/>
        <a:p>
          <a:endParaRPr lang="en-IE"/>
        </a:p>
      </dgm:t>
    </dgm:pt>
    <dgm:pt modelId="{76F5584D-FAF7-4736-AEB3-EEEC5E83D46C}">
      <dgm:prSet phldrT="[Text]"/>
      <dgm:spPr/>
      <dgm:t>
        <a:bodyPr/>
        <a:lstStyle/>
        <a:p>
          <a:r>
            <a:rPr lang="fr-BE" dirty="0"/>
            <a:t>Direct </a:t>
          </a:r>
          <a:r>
            <a:rPr lang="fr-BE" dirty="0" err="1"/>
            <a:t>judicial</a:t>
          </a:r>
          <a:r>
            <a:rPr lang="fr-BE" dirty="0"/>
            <a:t> communication </a:t>
          </a:r>
          <a:r>
            <a:rPr lang="fr-BE" dirty="0" err="1"/>
            <a:t>between</a:t>
          </a:r>
          <a:r>
            <a:rPr lang="fr-BE" dirty="0"/>
            <a:t> courts</a:t>
          </a:r>
          <a:endParaRPr lang="en-IE" dirty="0"/>
        </a:p>
      </dgm:t>
    </dgm:pt>
    <dgm:pt modelId="{58179465-ABDD-448F-9EBF-70631C9232C0}" type="parTrans" cxnId="{6A36971C-3CBA-4818-BAD9-8653DFBC238E}">
      <dgm:prSet/>
      <dgm:spPr/>
      <dgm:t>
        <a:bodyPr/>
        <a:lstStyle/>
        <a:p>
          <a:endParaRPr lang="en-IE"/>
        </a:p>
      </dgm:t>
    </dgm:pt>
    <dgm:pt modelId="{243CDA33-6586-40B3-92FB-3417BDA39A4F}" type="sibTrans" cxnId="{6A36971C-3CBA-4818-BAD9-8653DFBC238E}">
      <dgm:prSet/>
      <dgm:spPr/>
      <dgm:t>
        <a:bodyPr/>
        <a:lstStyle/>
        <a:p>
          <a:endParaRPr lang="en-IE"/>
        </a:p>
      </dgm:t>
    </dgm:pt>
    <dgm:pt modelId="{43B1CF52-0518-45AF-BF5C-922AAE896AE8}">
      <dgm:prSet phldrT="[Text]"/>
      <dgm:spPr/>
      <dgm:t>
        <a:bodyPr/>
        <a:lstStyle/>
        <a:p>
          <a:r>
            <a:rPr lang="fr-BE" dirty="0" err="1"/>
            <a:t>Hearing</a:t>
          </a:r>
          <a:r>
            <a:rPr lang="fr-BE" dirty="0"/>
            <a:t> </a:t>
          </a:r>
          <a:r>
            <a:rPr lang="fr-BE" dirty="0" err="1"/>
            <a:t>through</a:t>
          </a:r>
          <a:r>
            <a:rPr lang="fr-BE" dirty="0"/>
            <a:t> </a:t>
          </a:r>
          <a:r>
            <a:rPr lang="fr-BE" dirty="0" err="1"/>
            <a:t>videoconference</a:t>
          </a:r>
          <a:endParaRPr lang="en-IE" dirty="0"/>
        </a:p>
      </dgm:t>
    </dgm:pt>
    <dgm:pt modelId="{DDD420A7-EC58-4F07-ADCF-7794EE9C8AC8}" type="parTrans" cxnId="{3CC5FB3C-F60A-4101-A3DD-059CFE59CEC7}">
      <dgm:prSet/>
      <dgm:spPr/>
      <dgm:t>
        <a:bodyPr/>
        <a:lstStyle/>
        <a:p>
          <a:endParaRPr lang="en-IE"/>
        </a:p>
      </dgm:t>
    </dgm:pt>
    <dgm:pt modelId="{EE87C102-F098-4BBD-A2D8-AA824494C77E}" type="sibTrans" cxnId="{3CC5FB3C-F60A-4101-A3DD-059CFE59CEC7}">
      <dgm:prSet/>
      <dgm:spPr/>
      <dgm:t>
        <a:bodyPr/>
        <a:lstStyle/>
        <a:p>
          <a:endParaRPr lang="en-IE"/>
        </a:p>
      </dgm:t>
    </dgm:pt>
    <dgm:pt modelId="{16139EB4-408A-4610-91B2-3F66822A1F3C}">
      <dgm:prSet/>
      <dgm:spPr/>
      <dgm:t>
        <a:bodyPr/>
        <a:lstStyle/>
        <a:p>
          <a:r>
            <a:rPr lang="fr-BE" dirty="0" err="1"/>
            <a:t>Swifter</a:t>
          </a:r>
          <a:r>
            <a:rPr lang="fr-BE" dirty="0"/>
            <a:t> </a:t>
          </a:r>
          <a:r>
            <a:rPr lang="fr-BE" dirty="0" err="1"/>
            <a:t>cooperation</a:t>
          </a:r>
          <a:r>
            <a:rPr lang="fr-BE" dirty="0"/>
            <a:t> </a:t>
          </a:r>
          <a:r>
            <a:rPr lang="fr-BE" dirty="0" err="1"/>
            <a:t>between</a:t>
          </a:r>
          <a:r>
            <a:rPr lang="fr-BE" dirty="0"/>
            <a:t> </a:t>
          </a:r>
          <a:r>
            <a:rPr lang="fr-BE" dirty="0" err="1"/>
            <a:t>authorities</a:t>
          </a:r>
          <a:r>
            <a:rPr lang="fr-BE" dirty="0"/>
            <a:t> (</a:t>
          </a:r>
          <a:r>
            <a:rPr lang="fr-BE" dirty="0" err="1"/>
            <a:t>inc.notaries</a:t>
          </a:r>
          <a:r>
            <a:rPr lang="fr-BE" dirty="0"/>
            <a:t>)</a:t>
          </a:r>
          <a:endParaRPr lang="en-IE" dirty="0"/>
        </a:p>
      </dgm:t>
    </dgm:pt>
    <dgm:pt modelId="{60253275-65C9-4DB0-80C1-FDD6C562D428}" type="parTrans" cxnId="{A36EA07B-88DE-4D54-9664-2D9114239C38}">
      <dgm:prSet/>
      <dgm:spPr/>
      <dgm:t>
        <a:bodyPr/>
        <a:lstStyle/>
        <a:p>
          <a:endParaRPr lang="en-IE"/>
        </a:p>
      </dgm:t>
    </dgm:pt>
    <dgm:pt modelId="{3143BB4B-FCB4-4341-8682-95B126E7F91A}" type="sibTrans" cxnId="{A36EA07B-88DE-4D54-9664-2D9114239C38}">
      <dgm:prSet/>
      <dgm:spPr/>
      <dgm:t>
        <a:bodyPr/>
        <a:lstStyle/>
        <a:p>
          <a:endParaRPr lang="en-IE"/>
        </a:p>
      </dgm:t>
    </dgm:pt>
    <dgm:pt modelId="{085E2590-4E18-4D84-A2A2-3BAE725DC3EF}" type="pres">
      <dgm:prSet presAssocID="{05F93830-A6EB-454D-98CA-13D4F35DE1A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427DAF-A108-46D8-A404-D03379CB53F2}" type="pres">
      <dgm:prSet presAssocID="{390B6993-5AFF-400F-BDC0-3DEB8991BB1C}" presName="centerShape" presStyleLbl="node0" presStyleIdx="0" presStyleCnt="1"/>
      <dgm:spPr/>
    </dgm:pt>
    <dgm:pt modelId="{E7780DEB-B960-4B0D-98D3-E6F1E08B365C}" type="pres">
      <dgm:prSet presAssocID="{D6E7F813-3C8F-4BCF-8A4E-681D04DB8186}" presName="parTrans" presStyleLbl="bgSibTrans2D1" presStyleIdx="0" presStyleCnt="4"/>
      <dgm:spPr/>
    </dgm:pt>
    <dgm:pt modelId="{4695ED7D-F146-46A6-B387-F62534DDB4C2}" type="pres">
      <dgm:prSet presAssocID="{0886E569-4DE3-4E4D-B7D4-5F035558AB18}" presName="node" presStyleLbl="node1" presStyleIdx="0" presStyleCnt="4">
        <dgm:presLayoutVars>
          <dgm:bulletEnabled val="1"/>
        </dgm:presLayoutVars>
      </dgm:prSet>
      <dgm:spPr/>
    </dgm:pt>
    <dgm:pt modelId="{0D2BA68F-C6A4-4CDA-B78B-300C47589D5E}" type="pres">
      <dgm:prSet presAssocID="{60253275-65C9-4DB0-80C1-FDD6C562D428}" presName="parTrans" presStyleLbl="bgSibTrans2D1" presStyleIdx="1" presStyleCnt="4"/>
      <dgm:spPr/>
    </dgm:pt>
    <dgm:pt modelId="{103B4D97-055D-4C3C-A7C4-807973ED0BDB}" type="pres">
      <dgm:prSet presAssocID="{16139EB4-408A-4610-91B2-3F66822A1F3C}" presName="node" presStyleLbl="node1" presStyleIdx="1" presStyleCnt="4">
        <dgm:presLayoutVars>
          <dgm:bulletEnabled val="1"/>
        </dgm:presLayoutVars>
      </dgm:prSet>
      <dgm:spPr/>
    </dgm:pt>
    <dgm:pt modelId="{34427592-8E84-49F4-8049-F872FD1CEFA2}" type="pres">
      <dgm:prSet presAssocID="{58179465-ABDD-448F-9EBF-70631C9232C0}" presName="parTrans" presStyleLbl="bgSibTrans2D1" presStyleIdx="2" presStyleCnt="4"/>
      <dgm:spPr/>
    </dgm:pt>
    <dgm:pt modelId="{503E30B2-EE90-4AA9-8C30-F14AEE16D831}" type="pres">
      <dgm:prSet presAssocID="{76F5584D-FAF7-4736-AEB3-EEEC5E83D46C}" presName="node" presStyleLbl="node1" presStyleIdx="2" presStyleCnt="4">
        <dgm:presLayoutVars>
          <dgm:bulletEnabled val="1"/>
        </dgm:presLayoutVars>
      </dgm:prSet>
      <dgm:spPr/>
    </dgm:pt>
    <dgm:pt modelId="{57F81602-5425-4794-BE2B-E972A964E311}" type="pres">
      <dgm:prSet presAssocID="{DDD420A7-EC58-4F07-ADCF-7794EE9C8AC8}" presName="parTrans" presStyleLbl="bgSibTrans2D1" presStyleIdx="3" presStyleCnt="4"/>
      <dgm:spPr/>
    </dgm:pt>
    <dgm:pt modelId="{18F9AC23-7BF0-47AA-B126-5D2C757CA9F6}" type="pres">
      <dgm:prSet presAssocID="{43B1CF52-0518-45AF-BF5C-922AAE896AE8}" presName="node" presStyleLbl="node1" presStyleIdx="3" presStyleCnt="4">
        <dgm:presLayoutVars>
          <dgm:bulletEnabled val="1"/>
        </dgm:presLayoutVars>
      </dgm:prSet>
      <dgm:spPr/>
    </dgm:pt>
  </dgm:ptLst>
  <dgm:cxnLst>
    <dgm:cxn modelId="{DE710602-EA9C-41D2-8169-C5AAE957CDFD}" type="presOf" srcId="{60253275-65C9-4DB0-80C1-FDD6C562D428}" destId="{0D2BA68F-C6A4-4CDA-B78B-300C47589D5E}" srcOrd="0" destOrd="0" presId="urn:microsoft.com/office/officeart/2005/8/layout/radial4"/>
    <dgm:cxn modelId="{226C7A08-F367-4AFB-8237-446CF3260430}" type="presOf" srcId="{D6E7F813-3C8F-4BCF-8A4E-681D04DB8186}" destId="{E7780DEB-B960-4B0D-98D3-E6F1E08B365C}" srcOrd="0" destOrd="0" presId="urn:microsoft.com/office/officeart/2005/8/layout/radial4"/>
    <dgm:cxn modelId="{6A36971C-3CBA-4818-BAD9-8653DFBC238E}" srcId="{390B6993-5AFF-400F-BDC0-3DEB8991BB1C}" destId="{76F5584D-FAF7-4736-AEB3-EEEC5E83D46C}" srcOrd="2" destOrd="0" parTransId="{58179465-ABDD-448F-9EBF-70631C9232C0}" sibTransId="{243CDA33-6586-40B3-92FB-3417BDA39A4F}"/>
    <dgm:cxn modelId="{3CC5FB3C-F60A-4101-A3DD-059CFE59CEC7}" srcId="{390B6993-5AFF-400F-BDC0-3DEB8991BB1C}" destId="{43B1CF52-0518-45AF-BF5C-922AAE896AE8}" srcOrd="3" destOrd="0" parTransId="{DDD420A7-EC58-4F07-ADCF-7794EE9C8AC8}" sibTransId="{EE87C102-F098-4BBD-A2D8-AA824494C77E}"/>
    <dgm:cxn modelId="{7004CD41-2DC7-4DB7-ACF2-269F849724F4}" srcId="{05F93830-A6EB-454D-98CA-13D4F35DE1AB}" destId="{390B6993-5AFF-400F-BDC0-3DEB8991BB1C}" srcOrd="0" destOrd="0" parTransId="{0878A503-637B-4DFB-9979-B513C6D404FC}" sibTransId="{D34FA6CF-CBC9-4B02-9ACF-121157B6B3EC}"/>
    <dgm:cxn modelId="{84F84571-C5F2-4C19-9913-7F889ADD8406}" type="presOf" srcId="{58179465-ABDD-448F-9EBF-70631C9232C0}" destId="{34427592-8E84-49F4-8049-F872FD1CEFA2}" srcOrd="0" destOrd="0" presId="urn:microsoft.com/office/officeart/2005/8/layout/radial4"/>
    <dgm:cxn modelId="{3AA19459-B384-4BF7-8230-5B45B7AAE98C}" type="presOf" srcId="{390B6993-5AFF-400F-BDC0-3DEB8991BB1C}" destId="{34427DAF-A108-46D8-A404-D03379CB53F2}" srcOrd="0" destOrd="0" presId="urn:microsoft.com/office/officeart/2005/8/layout/radial4"/>
    <dgm:cxn modelId="{A36EA07B-88DE-4D54-9664-2D9114239C38}" srcId="{390B6993-5AFF-400F-BDC0-3DEB8991BB1C}" destId="{16139EB4-408A-4610-91B2-3F66822A1F3C}" srcOrd="1" destOrd="0" parTransId="{60253275-65C9-4DB0-80C1-FDD6C562D428}" sibTransId="{3143BB4B-FCB4-4341-8682-95B126E7F91A}"/>
    <dgm:cxn modelId="{0AC32B80-F953-412A-91AA-06A15783EA02}" type="presOf" srcId="{DDD420A7-EC58-4F07-ADCF-7794EE9C8AC8}" destId="{57F81602-5425-4794-BE2B-E972A964E311}" srcOrd="0" destOrd="0" presId="urn:microsoft.com/office/officeart/2005/8/layout/radial4"/>
    <dgm:cxn modelId="{7AC62D8E-C98C-4684-8901-70754723072B}" type="presOf" srcId="{0886E569-4DE3-4E4D-B7D4-5F035558AB18}" destId="{4695ED7D-F146-46A6-B387-F62534DDB4C2}" srcOrd="0" destOrd="0" presId="urn:microsoft.com/office/officeart/2005/8/layout/radial4"/>
    <dgm:cxn modelId="{75ED6495-FCCB-45FB-9331-A67A5B79E7E9}" type="presOf" srcId="{05F93830-A6EB-454D-98CA-13D4F35DE1AB}" destId="{085E2590-4E18-4D84-A2A2-3BAE725DC3EF}" srcOrd="0" destOrd="0" presId="urn:microsoft.com/office/officeart/2005/8/layout/radial4"/>
    <dgm:cxn modelId="{B16C87C2-86A1-4BFF-9D92-CCD74BB722A0}" type="presOf" srcId="{76F5584D-FAF7-4736-AEB3-EEEC5E83D46C}" destId="{503E30B2-EE90-4AA9-8C30-F14AEE16D831}" srcOrd="0" destOrd="0" presId="urn:microsoft.com/office/officeart/2005/8/layout/radial4"/>
    <dgm:cxn modelId="{549F61C9-B6DC-4B84-99B4-56538B35E392}" type="presOf" srcId="{43B1CF52-0518-45AF-BF5C-922AAE896AE8}" destId="{18F9AC23-7BF0-47AA-B126-5D2C757CA9F6}" srcOrd="0" destOrd="0" presId="urn:microsoft.com/office/officeart/2005/8/layout/radial4"/>
    <dgm:cxn modelId="{34C34CD5-B4DB-4605-8B88-501E7B9E33B9}" type="presOf" srcId="{16139EB4-408A-4610-91B2-3F66822A1F3C}" destId="{103B4D97-055D-4C3C-A7C4-807973ED0BDB}" srcOrd="0" destOrd="0" presId="urn:microsoft.com/office/officeart/2005/8/layout/radial4"/>
    <dgm:cxn modelId="{C6F7EAF2-F850-4FD7-9C76-2E28B44ED1AC}" srcId="{390B6993-5AFF-400F-BDC0-3DEB8991BB1C}" destId="{0886E569-4DE3-4E4D-B7D4-5F035558AB18}" srcOrd="0" destOrd="0" parTransId="{D6E7F813-3C8F-4BCF-8A4E-681D04DB8186}" sibTransId="{3F7F3F4A-AA58-4440-8EB5-BEBE4C6F894C}"/>
    <dgm:cxn modelId="{E949157F-356A-4EBD-A541-88896A0CFA50}" type="presParOf" srcId="{085E2590-4E18-4D84-A2A2-3BAE725DC3EF}" destId="{34427DAF-A108-46D8-A404-D03379CB53F2}" srcOrd="0" destOrd="0" presId="urn:microsoft.com/office/officeart/2005/8/layout/radial4"/>
    <dgm:cxn modelId="{3DC5B4EF-3E7D-4946-B4BC-A4A0604CED68}" type="presParOf" srcId="{085E2590-4E18-4D84-A2A2-3BAE725DC3EF}" destId="{E7780DEB-B960-4B0D-98D3-E6F1E08B365C}" srcOrd="1" destOrd="0" presId="urn:microsoft.com/office/officeart/2005/8/layout/radial4"/>
    <dgm:cxn modelId="{672A79E1-F98D-4C9A-9512-6E2AA0A499E5}" type="presParOf" srcId="{085E2590-4E18-4D84-A2A2-3BAE725DC3EF}" destId="{4695ED7D-F146-46A6-B387-F62534DDB4C2}" srcOrd="2" destOrd="0" presId="urn:microsoft.com/office/officeart/2005/8/layout/radial4"/>
    <dgm:cxn modelId="{4C443326-B21D-4ACA-989A-424368807179}" type="presParOf" srcId="{085E2590-4E18-4D84-A2A2-3BAE725DC3EF}" destId="{0D2BA68F-C6A4-4CDA-B78B-300C47589D5E}" srcOrd="3" destOrd="0" presId="urn:microsoft.com/office/officeart/2005/8/layout/radial4"/>
    <dgm:cxn modelId="{D7DB167E-ED77-4214-9B71-2374D0281160}" type="presParOf" srcId="{085E2590-4E18-4D84-A2A2-3BAE725DC3EF}" destId="{103B4D97-055D-4C3C-A7C4-807973ED0BDB}" srcOrd="4" destOrd="0" presId="urn:microsoft.com/office/officeart/2005/8/layout/radial4"/>
    <dgm:cxn modelId="{9422E2BD-3CF6-48E0-93B0-22908B0A8764}" type="presParOf" srcId="{085E2590-4E18-4D84-A2A2-3BAE725DC3EF}" destId="{34427592-8E84-49F4-8049-F872FD1CEFA2}" srcOrd="5" destOrd="0" presId="urn:microsoft.com/office/officeart/2005/8/layout/radial4"/>
    <dgm:cxn modelId="{100B8644-B226-4451-80E4-B57CA22E9200}" type="presParOf" srcId="{085E2590-4E18-4D84-A2A2-3BAE725DC3EF}" destId="{503E30B2-EE90-4AA9-8C30-F14AEE16D831}" srcOrd="6" destOrd="0" presId="urn:microsoft.com/office/officeart/2005/8/layout/radial4"/>
    <dgm:cxn modelId="{117E0C6E-9C1C-4A60-BDAB-5CF94BE0C8FB}" type="presParOf" srcId="{085E2590-4E18-4D84-A2A2-3BAE725DC3EF}" destId="{57F81602-5425-4794-BE2B-E972A964E311}" srcOrd="7" destOrd="0" presId="urn:microsoft.com/office/officeart/2005/8/layout/radial4"/>
    <dgm:cxn modelId="{8C179DAF-70E6-4010-9034-B0854685262B}" type="presParOf" srcId="{085E2590-4E18-4D84-A2A2-3BAE725DC3EF}" destId="{18F9AC23-7BF0-47AA-B126-5D2C757CA9F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9583E3-3CC2-432E-9CEA-558780F181E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D6A4523-2382-4E44-918B-1265641724C5}">
      <dgm:prSet/>
      <dgm:spPr/>
      <dgm:t>
        <a:bodyPr/>
        <a:lstStyle/>
        <a:p>
          <a:pPr>
            <a:defRPr cap="all"/>
          </a:pPr>
          <a:r>
            <a:rPr lang="fr-BE"/>
            <a:t>Limited set of data</a:t>
          </a:r>
          <a:endParaRPr lang="en-US"/>
        </a:p>
      </dgm:t>
    </dgm:pt>
    <dgm:pt modelId="{7EA97E9F-8836-445E-8B63-14CD3B758A21}" type="parTrans" cxnId="{4B335810-82E4-44A6-8954-C93648C5FF24}">
      <dgm:prSet/>
      <dgm:spPr/>
      <dgm:t>
        <a:bodyPr/>
        <a:lstStyle/>
        <a:p>
          <a:endParaRPr lang="en-US"/>
        </a:p>
      </dgm:t>
    </dgm:pt>
    <dgm:pt modelId="{1261E33E-EA11-4BC3-973F-2A21BEA81348}" type="sibTrans" cxnId="{4B335810-82E4-44A6-8954-C93648C5FF24}">
      <dgm:prSet/>
      <dgm:spPr/>
      <dgm:t>
        <a:bodyPr/>
        <a:lstStyle/>
        <a:p>
          <a:endParaRPr lang="en-US"/>
        </a:p>
      </dgm:t>
    </dgm:pt>
    <dgm:pt modelId="{1962193B-E5EF-4D7F-8F36-A83A271FB8A6}">
      <dgm:prSet/>
      <dgm:spPr/>
      <dgm:t>
        <a:bodyPr/>
        <a:lstStyle/>
        <a:p>
          <a:pPr>
            <a:defRPr cap="all"/>
          </a:pPr>
          <a:r>
            <a:rPr lang="fr-BE"/>
            <a:t>Limited access to public authority with a legitimate interest</a:t>
          </a:r>
          <a:endParaRPr lang="en-US"/>
        </a:p>
      </dgm:t>
    </dgm:pt>
    <dgm:pt modelId="{43CE9E6A-258A-46EE-B1AD-458C6F584CFB}" type="parTrans" cxnId="{343FE748-398F-4E8E-83F1-1E664B3984FF}">
      <dgm:prSet/>
      <dgm:spPr/>
      <dgm:t>
        <a:bodyPr/>
        <a:lstStyle/>
        <a:p>
          <a:endParaRPr lang="en-US"/>
        </a:p>
      </dgm:t>
    </dgm:pt>
    <dgm:pt modelId="{283FBDF7-32CD-45F2-ACC6-17E7CB76D15D}" type="sibTrans" cxnId="{343FE748-398F-4E8E-83F1-1E664B3984FF}">
      <dgm:prSet/>
      <dgm:spPr/>
      <dgm:t>
        <a:bodyPr/>
        <a:lstStyle/>
        <a:p>
          <a:endParaRPr lang="en-US"/>
        </a:p>
      </dgm:t>
    </dgm:pt>
    <dgm:pt modelId="{FF19318C-CC6F-445B-8C7A-82D162E5535D}">
      <dgm:prSet/>
      <dgm:spPr/>
      <dgm:t>
        <a:bodyPr/>
        <a:lstStyle/>
        <a:p>
          <a:pPr>
            <a:defRPr cap="all"/>
          </a:pPr>
          <a:r>
            <a:rPr lang="fr-BE"/>
            <a:t>Increased legal certainty</a:t>
          </a:r>
          <a:endParaRPr lang="en-US"/>
        </a:p>
      </dgm:t>
    </dgm:pt>
    <dgm:pt modelId="{86257330-3DD5-46F2-8211-8E770BECED4D}" type="parTrans" cxnId="{41FCBA04-1D2E-4640-9EF6-B4C3A38FB496}">
      <dgm:prSet/>
      <dgm:spPr/>
      <dgm:t>
        <a:bodyPr/>
        <a:lstStyle/>
        <a:p>
          <a:endParaRPr lang="en-US"/>
        </a:p>
      </dgm:t>
    </dgm:pt>
    <dgm:pt modelId="{C03B9188-9D47-443E-8578-8990650134B8}" type="sibTrans" cxnId="{41FCBA04-1D2E-4640-9EF6-B4C3A38FB496}">
      <dgm:prSet/>
      <dgm:spPr/>
      <dgm:t>
        <a:bodyPr/>
        <a:lstStyle/>
        <a:p>
          <a:endParaRPr lang="en-US"/>
        </a:p>
      </dgm:t>
    </dgm:pt>
    <dgm:pt modelId="{0D6D3FCB-B00B-4E61-A40B-C9E0F881B939}">
      <dgm:prSet/>
      <dgm:spPr/>
      <dgm:t>
        <a:bodyPr/>
        <a:lstStyle/>
        <a:p>
          <a:pPr>
            <a:defRPr cap="all"/>
          </a:pPr>
          <a:r>
            <a:rPr lang="fr-BE"/>
            <a:t>Increased protection of the principle of self-determination</a:t>
          </a:r>
          <a:endParaRPr lang="en-US"/>
        </a:p>
      </dgm:t>
    </dgm:pt>
    <dgm:pt modelId="{EF9C8A0C-C1B6-41B3-B483-4820728E7E75}" type="parTrans" cxnId="{05E8CAFD-7F6A-45A7-A515-695D1294AE1B}">
      <dgm:prSet/>
      <dgm:spPr/>
      <dgm:t>
        <a:bodyPr/>
        <a:lstStyle/>
        <a:p>
          <a:endParaRPr lang="en-US"/>
        </a:p>
      </dgm:t>
    </dgm:pt>
    <dgm:pt modelId="{0613D309-EF50-479E-8743-B2AE5917DADA}" type="sibTrans" cxnId="{05E8CAFD-7F6A-45A7-A515-695D1294AE1B}">
      <dgm:prSet/>
      <dgm:spPr/>
      <dgm:t>
        <a:bodyPr/>
        <a:lstStyle/>
        <a:p>
          <a:endParaRPr lang="en-US"/>
        </a:p>
      </dgm:t>
    </dgm:pt>
    <dgm:pt modelId="{A874A790-3BF6-4E9A-992C-43158635A5D3}" type="pres">
      <dgm:prSet presAssocID="{D49583E3-3CC2-432E-9CEA-558780F181E0}" presName="root" presStyleCnt="0">
        <dgm:presLayoutVars>
          <dgm:dir/>
          <dgm:resizeHandles val="exact"/>
        </dgm:presLayoutVars>
      </dgm:prSet>
      <dgm:spPr/>
    </dgm:pt>
    <dgm:pt modelId="{26A8661A-F836-4D96-A00B-FDB41CD0DEDC}" type="pres">
      <dgm:prSet presAssocID="{5D6A4523-2382-4E44-918B-1265641724C5}" presName="compNode" presStyleCnt="0"/>
      <dgm:spPr/>
    </dgm:pt>
    <dgm:pt modelId="{947B25FF-B930-4E7B-BF10-E17C3FAB7458}" type="pres">
      <dgm:prSet presAssocID="{5D6A4523-2382-4E44-918B-1265641724C5}" presName="iconBgRect" presStyleLbl="bgShp" presStyleIdx="0" presStyleCnt="4"/>
      <dgm:spPr/>
    </dgm:pt>
    <dgm:pt modelId="{6C2932EA-8101-4533-BB03-DD7ED72B2815}" type="pres">
      <dgm:prSet presAssocID="{5D6A4523-2382-4E44-918B-1265641724C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E069141-3E83-4F90-A996-9F8BA8CFC01D}" type="pres">
      <dgm:prSet presAssocID="{5D6A4523-2382-4E44-918B-1265641724C5}" presName="spaceRect" presStyleCnt="0"/>
      <dgm:spPr/>
    </dgm:pt>
    <dgm:pt modelId="{E284EF30-2BAE-4ECA-A03C-64E3990AD493}" type="pres">
      <dgm:prSet presAssocID="{5D6A4523-2382-4E44-918B-1265641724C5}" presName="textRect" presStyleLbl="revTx" presStyleIdx="0" presStyleCnt="4">
        <dgm:presLayoutVars>
          <dgm:chMax val="1"/>
          <dgm:chPref val="1"/>
        </dgm:presLayoutVars>
      </dgm:prSet>
      <dgm:spPr/>
    </dgm:pt>
    <dgm:pt modelId="{F8CCED90-E97A-4624-84A1-201D4766A913}" type="pres">
      <dgm:prSet presAssocID="{1261E33E-EA11-4BC3-973F-2A21BEA81348}" presName="sibTrans" presStyleCnt="0"/>
      <dgm:spPr/>
    </dgm:pt>
    <dgm:pt modelId="{BEAFE055-0242-40AB-9BFE-81186DB26D5E}" type="pres">
      <dgm:prSet presAssocID="{1962193B-E5EF-4D7F-8F36-A83A271FB8A6}" presName="compNode" presStyleCnt="0"/>
      <dgm:spPr/>
    </dgm:pt>
    <dgm:pt modelId="{C24C3CEF-0157-46AC-A721-94FA424DC5DC}" type="pres">
      <dgm:prSet presAssocID="{1962193B-E5EF-4D7F-8F36-A83A271FB8A6}" presName="iconBgRect" presStyleLbl="bgShp" presStyleIdx="1" presStyleCnt="4"/>
      <dgm:spPr/>
    </dgm:pt>
    <dgm:pt modelId="{07CFD3AA-7A9F-4663-8A2F-253F6FA5FB51}" type="pres">
      <dgm:prSet presAssocID="{1962193B-E5EF-4D7F-8F36-A83A271FB8A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98F6896E-E9D5-47AA-8A45-72EFAB17405B}" type="pres">
      <dgm:prSet presAssocID="{1962193B-E5EF-4D7F-8F36-A83A271FB8A6}" presName="spaceRect" presStyleCnt="0"/>
      <dgm:spPr/>
    </dgm:pt>
    <dgm:pt modelId="{92962F6B-383A-4318-B26D-1CF95814E541}" type="pres">
      <dgm:prSet presAssocID="{1962193B-E5EF-4D7F-8F36-A83A271FB8A6}" presName="textRect" presStyleLbl="revTx" presStyleIdx="1" presStyleCnt="4">
        <dgm:presLayoutVars>
          <dgm:chMax val="1"/>
          <dgm:chPref val="1"/>
        </dgm:presLayoutVars>
      </dgm:prSet>
      <dgm:spPr/>
    </dgm:pt>
    <dgm:pt modelId="{3B1818AE-EC79-40C9-8D9E-422D831A7EDD}" type="pres">
      <dgm:prSet presAssocID="{283FBDF7-32CD-45F2-ACC6-17E7CB76D15D}" presName="sibTrans" presStyleCnt="0"/>
      <dgm:spPr/>
    </dgm:pt>
    <dgm:pt modelId="{72C15BC5-75F4-4F1F-98EF-7087AD36BC2A}" type="pres">
      <dgm:prSet presAssocID="{FF19318C-CC6F-445B-8C7A-82D162E5535D}" presName="compNode" presStyleCnt="0"/>
      <dgm:spPr/>
    </dgm:pt>
    <dgm:pt modelId="{4104258F-590B-47E5-A539-12B93ECF6107}" type="pres">
      <dgm:prSet presAssocID="{FF19318C-CC6F-445B-8C7A-82D162E5535D}" presName="iconBgRect" presStyleLbl="bgShp" presStyleIdx="2" presStyleCnt="4"/>
      <dgm:spPr/>
    </dgm:pt>
    <dgm:pt modelId="{3F078FC4-A4DA-47C1-B4F3-9D9D0F43B882}" type="pres">
      <dgm:prSet presAssocID="{FF19318C-CC6F-445B-8C7A-82D162E5535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DC5E982-C7E9-4123-A953-A1A860CE507C}" type="pres">
      <dgm:prSet presAssocID="{FF19318C-CC6F-445B-8C7A-82D162E5535D}" presName="spaceRect" presStyleCnt="0"/>
      <dgm:spPr/>
    </dgm:pt>
    <dgm:pt modelId="{AD12DCE5-6CA1-4FC1-9E64-4A3068EF7E8A}" type="pres">
      <dgm:prSet presAssocID="{FF19318C-CC6F-445B-8C7A-82D162E5535D}" presName="textRect" presStyleLbl="revTx" presStyleIdx="2" presStyleCnt="4">
        <dgm:presLayoutVars>
          <dgm:chMax val="1"/>
          <dgm:chPref val="1"/>
        </dgm:presLayoutVars>
      </dgm:prSet>
      <dgm:spPr/>
    </dgm:pt>
    <dgm:pt modelId="{BF594F4E-F695-4B19-A784-C314F3E9AFB2}" type="pres">
      <dgm:prSet presAssocID="{C03B9188-9D47-443E-8578-8990650134B8}" presName="sibTrans" presStyleCnt="0"/>
      <dgm:spPr/>
    </dgm:pt>
    <dgm:pt modelId="{8CB49A4A-5A6E-4C42-8C06-FEE7724AC5A1}" type="pres">
      <dgm:prSet presAssocID="{0D6D3FCB-B00B-4E61-A40B-C9E0F881B939}" presName="compNode" presStyleCnt="0"/>
      <dgm:spPr/>
    </dgm:pt>
    <dgm:pt modelId="{BC09827E-D1FA-4BAD-9E77-04C2C6E84D2B}" type="pres">
      <dgm:prSet presAssocID="{0D6D3FCB-B00B-4E61-A40B-C9E0F881B939}" presName="iconBgRect" presStyleLbl="bgShp" presStyleIdx="3" presStyleCnt="4"/>
      <dgm:spPr/>
    </dgm:pt>
    <dgm:pt modelId="{160943F0-E830-41A8-B669-22B010948349}" type="pres">
      <dgm:prSet presAssocID="{0D6D3FCB-B00B-4E61-A40B-C9E0F881B93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00357952-05CD-4BFA-B16E-40FCE21F5486}" type="pres">
      <dgm:prSet presAssocID="{0D6D3FCB-B00B-4E61-A40B-C9E0F881B939}" presName="spaceRect" presStyleCnt="0"/>
      <dgm:spPr/>
    </dgm:pt>
    <dgm:pt modelId="{3AD515ED-44A7-4D19-B623-2B27C4A544BB}" type="pres">
      <dgm:prSet presAssocID="{0D6D3FCB-B00B-4E61-A40B-C9E0F881B93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1FCBA04-1D2E-4640-9EF6-B4C3A38FB496}" srcId="{D49583E3-3CC2-432E-9CEA-558780F181E0}" destId="{FF19318C-CC6F-445B-8C7A-82D162E5535D}" srcOrd="2" destOrd="0" parTransId="{86257330-3DD5-46F2-8211-8E770BECED4D}" sibTransId="{C03B9188-9D47-443E-8578-8990650134B8}"/>
    <dgm:cxn modelId="{4B335810-82E4-44A6-8954-C93648C5FF24}" srcId="{D49583E3-3CC2-432E-9CEA-558780F181E0}" destId="{5D6A4523-2382-4E44-918B-1265641724C5}" srcOrd="0" destOrd="0" parTransId="{7EA97E9F-8836-445E-8B63-14CD3B758A21}" sibTransId="{1261E33E-EA11-4BC3-973F-2A21BEA81348}"/>
    <dgm:cxn modelId="{343FE748-398F-4E8E-83F1-1E664B3984FF}" srcId="{D49583E3-3CC2-432E-9CEA-558780F181E0}" destId="{1962193B-E5EF-4D7F-8F36-A83A271FB8A6}" srcOrd="1" destOrd="0" parTransId="{43CE9E6A-258A-46EE-B1AD-458C6F584CFB}" sibTransId="{283FBDF7-32CD-45F2-ACC6-17E7CB76D15D}"/>
    <dgm:cxn modelId="{71336871-DD9E-4892-BEAA-748C77485E9E}" type="presOf" srcId="{0D6D3FCB-B00B-4E61-A40B-C9E0F881B939}" destId="{3AD515ED-44A7-4D19-B623-2B27C4A544BB}" srcOrd="0" destOrd="0" presId="urn:microsoft.com/office/officeart/2018/5/layout/IconCircleLabelList"/>
    <dgm:cxn modelId="{BF6EB951-AE85-4767-AE2A-2B5576DE5CA6}" type="presOf" srcId="{FF19318C-CC6F-445B-8C7A-82D162E5535D}" destId="{AD12DCE5-6CA1-4FC1-9E64-4A3068EF7E8A}" srcOrd="0" destOrd="0" presId="urn:microsoft.com/office/officeart/2018/5/layout/IconCircleLabelList"/>
    <dgm:cxn modelId="{5FBFCB95-38E9-4E5A-B993-A87A6646CBB7}" type="presOf" srcId="{1962193B-E5EF-4D7F-8F36-A83A271FB8A6}" destId="{92962F6B-383A-4318-B26D-1CF95814E541}" srcOrd="0" destOrd="0" presId="urn:microsoft.com/office/officeart/2018/5/layout/IconCircleLabelList"/>
    <dgm:cxn modelId="{CB9E59B9-7A18-4781-AC23-EF49D4526D48}" type="presOf" srcId="{D49583E3-3CC2-432E-9CEA-558780F181E0}" destId="{A874A790-3BF6-4E9A-992C-43158635A5D3}" srcOrd="0" destOrd="0" presId="urn:microsoft.com/office/officeart/2018/5/layout/IconCircleLabelList"/>
    <dgm:cxn modelId="{C6AD74CD-58D3-49DC-AAE6-3232CA34041F}" type="presOf" srcId="{5D6A4523-2382-4E44-918B-1265641724C5}" destId="{E284EF30-2BAE-4ECA-A03C-64E3990AD493}" srcOrd="0" destOrd="0" presId="urn:microsoft.com/office/officeart/2018/5/layout/IconCircleLabelList"/>
    <dgm:cxn modelId="{05E8CAFD-7F6A-45A7-A515-695D1294AE1B}" srcId="{D49583E3-3CC2-432E-9CEA-558780F181E0}" destId="{0D6D3FCB-B00B-4E61-A40B-C9E0F881B939}" srcOrd="3" destOrd="0" parTransId="{EF9C8A0C-C1B6-41B3-B483-4820728E7E75}" sibTransId="{0613D309-EF50-479E-8743-B2AE5917DADA}"/>
    <dgm:cxn modelId="{2D56F2FA-79DC-4073-B366-17A950216576}" type="presParOf" srcId="{A874A790-3BF6-4E9A-992C-43158635A5D3}" destId="{26A8661A-F836-4D96-A00B-FDB41CD0DEDC}" srcOrd="0" destOrd="0" presId="urn:microsoft.com/office/officeart/2018/5/layout/IconCircleLabelList"/>
    <dgm:cxn modelId="{0CBD7569-41DB-493A-B0AD-90B5C48A125E}" type="presParOf" srcId="{26A8661A-F836-4D96-A00B-FDB41CD0DEDC}" destId="{947B25FF-B930-4E7B-BF10-E17C3FAB7458}" srcOrd="0" destOrd="0" presId="urn:microsoft.com/office/officeart/2018/5/layout/IconCircleLabelList"/>
    <dgm:cxn modelId="{3A293581-8B76-4757-985A-587E63171CAE}" type="presParOf" srcId="{26A8661A-F836-4D96-A00B-FDB41CD0DEDC}" destId="{6C2932EA-8101-4533-BB03-DD7ED72B2815}" srcOrd="1" destOrd="0" presId="urn:microsoft.com/office/officeart/2018/5/layout/IconCircleLabelList"/>
    <dgm:cxn modelId="{37D6A483-0E2F-4821-BF23-528A531DEDAD}" type="presParOf" srcId="{26A8661A-F836-4D96-A00B-FDB41CD0DEDC}" destId="{7E069141-3E83-4F90-A996-9F8BA8CFC01D}" srcOrd="2" destOrd="0" presId="urn:microsoft.com/office/officeart/2018/5/layout/IconCircleLabelList"/>
    <dgm:cxn modelId="{2B7D67D4-0FA9-4E71-A3D5-181E7968A5BD}" type="presParOf" srcId="{26A8661A-F836-4D96-A00B-FDB41CD0DEDC}" destId="{E284EF30-2BAE-4ECA-A03C-64E3990AD493}" srcOrd="3" destOrd="0" presId="urn:microsoft.com/office/officeart/2018/5/layout/IconCircleLabelList"/>
    <dgm:cxn modelId="{79CC783B-ABA8-4246-95AF-793104E954E4}" type="presParOf" srcId="{A874A790-3BF6-4E9A-992C-43158635A5D3}" destId="{F8CCED90-E97A-4624-84A1-201D4766A913}" srcOrd="1" destOrd="0" presId="urn:microsoft.com/office/officeart/2018/5/layout/IconCircleLabelList"/>
    <dgm:cxn modelId="{0EB593C1-529A-4DA9-B692-508364A96316}" type="presParOf" srcId="{A874A790-3BF6-4E9A-992C-43158635A5D3}" destId="{BEAFE055-0242-40AB-9BFE-81186DB26D5E}" srcOrd="2" destOrd="0" presId="urn:microsoft.com/office/officeart/2018/5/layout/IconCircleLabelList"/>
    <dgm:cxn modelId="{A140533C-FFD0-43A4-84FF-E45D43AF481B}" type="presParOf" srcId="{BEAFE055-0242-40AB-9BFE-81186DB26D5E}" destId="{C24C3CEF-0157-46AC-A721-94FA424DC5DC}" srcOrd="0" destOrd="0" presId="urn:microsoft.com/office/officeart/2018/5/layout/IconCircleLabelList"/>
    <dgm:cxn modelId="{B7CFFA15-AA21-467E-9E07-6D3E4AA63332}" type="presParOf" srcId="{BEAFE055-0242-40AB-9BFE-81186DB26D5E}" destId="{07CFD3AA-7A9F-4663-8A2F-253F6FA5FB51}" srcOrd="1" destOrd="0" presId="urn:microsoft.com/office/officeart/2018/5/layout/IconCircleLabelList"/>
    <dgm:cxn modelId="{CCA580A7-E724-44CC-B312-27229209B837}" type="presParOf" srcId="{BEAFE055-0242-40AB-9BFE-81186DB26D5E}" destId="{98F6896E-E9D5-47AA-8A45-72EFAB17405B}" srcOrd="2" destOrd="0" presId="urn:microsoft.com/office/officeart/2018/5/layout/IconCircleLabelList"/>
    <dgm:cxn modelId="{663E9173-0F20-4CD1-8234-15662234DA39}" type="presParOf" srcId="{BEAFE055-0242-40AB-9BFE-81186DB26D5E}" destId="{92962F6B-383A-4318-B26D-1CF95814E541}" srcOrd="3" destOrd="0" presId="urn:microsoft.com/office/officeart/2018/5/layout/IconCircleLabelList"/>
    <dgm:cxn modelId="{8BBC1460-2D47-41E0-89FD-3F573208F481}" type="presParOf" srcId="{A874A790-3BF6-4E9A-992C-43158635A5D3}" destId="{3B1818AE-EC79-40C9-8D9E-422D831A7EDD}" srcOrd="3" destOrd="0" presId="urn:microsoft.com/office/officeart/2018/5/layout/IconCircleLabelList"/>
    <dgm:cxn modelId="{89CA302D-9C67-4503-A7A5-E5F5B7D5D0EA}" type="presParOf" srcId="{A874A790-3BF6-4E9A-992C-43158635A5D3}" destId="{72C15BC5-75F4-4F1F-98EF-7087AD36BC2A}" srcOrd="4" destOrd="0" presId="urn:microsoft.com/office/officeart/2018/5/layout/IconCircleLabelList"/>
    <dgm:cxn modelId="{A81CDC56-7AC7-4F2D-957B-9B404F708FD0}" type="presParOf" srcId="{72C15BC5-75F4-4F1F-98EF-7087AD36BC2A}" destId="{4104258F-590B-47E5-A539-12B93ECF6107}" srcOrd="0" destOrd="0" presId="urn:microsoft.com/office/officeart/2018/5/layout/IconCircleLabelList"/>
    <dgm:cxn modelId="{ECE892BF-3B59-43D1-86BC-7000E81C6CEB}" type="presParOf" srcId="{72C15BC5-75F4-4F1F-98EF-7087AD36BC2A}" destId="{3F078FC4-A4DA-47C1-B4F3-9D9D0F43B882}" srcOrd="1" destOrd="0" presId="urn:microsoft.com/office/officeart/2018/5/layout/IconCircleLabelList"/>
    <dgm:cxn modelId="{EBB1C6A6-F1DD-4F12-9E19-DA6E40A65222}" type="presParOf" srcId="{72C15BC5-75F4-4F1F-98EF-7087AD36BC2A}" destId="{7DC5E982-C7E9-4123-A953-A1A860CE507C}" srcOrd="2" destOrd="0" presId="urn:microsoft.com/office/officeart/2018/5/layout/IconCircleLabelList"/>
    <dgm:cxn modelId="{4149E835-35D2-42FD-8162-6F3A46C36F40}" type="presParOf" srcId="{72C15BC5-75F4-4F1F-98EF-7087AD36BC2A}" destId="{AD12DCE5-6CA1-4FC1-9E64-4A3068EF7E8A}" srcOrd="3" destOrd="0" presId="urn:microsoft.com/office/officeart/2018/5/layout/IconCircleLabelList"/>
    <dgm:cxn modelId="{5DB9EA39-131D-44AF-80E6-3BFCE4AD8F91}" type="presParOf" srcId="{A874A790-3BF6-4E9A-992C-43158635A5D3}" destId="{BF594F4E-F695-4B19-A784-C314F3E9AFB2}" srcOrd="5" destOrd="0" presId="urn:microsoft.com/office/officeart/2018/5/layout/IconCircleLabelList"/>
    <dgm:cxn modelId="{2AD04DBE-D005-4F07-95ED-3071104A3F2F}" type="presParOf" srcId="{A874A790-3BF6-4E9A-992C-43158635A5D3}" destId="{8CB49A4A-5A6E-4C42-8C06-FEE7724AC5A1}" srcOrd="6" destOrd="0" presId="urn:microsoft.com/office/officeart/2018/5/layout/IconCircleLabelList"/>
    <dgm:cxn modelId="{D16FBDF4-AF4E-459D-8A9C-404DB48CBF50}" type="presParOf" srcId="{8CB49A4A-5A6E-4C42-8C06-FEE7724AC5A1}" destId="{BC09827E-D1FA-4BAD-9E77-04C2C6E84D2B}" srcOrd="0" destOrd="0" presId="urn:microsoft.com/office/officeart/2018/5/layout/IconCircleLabelList"/>
    <dgm:cxn modelId="{06C48A12-F926-4975-A9E6-C518C8EC811F}" type="presParOf" srcId="{8CB49A4A-5A6E-4C42-8C06-FEE7724AC5A1}" destId="{160943F0-E830-41A8-B669-22B010948349}" srcOrd="1" destOrd="0" presId="urn:microsoft.com/office/officeart/2018/5/layout/IconCircleLabelList"/>
    <dgm:cxn modelId="{E2B1D76D-209E-409E-BE3B-A18EC923995A}" type="presParOf" srcId="{8CB49A4A-5A6E-4C42-8C06-FEE7724AC5A1}" destId="{00357952-05CD-4BFA-B16E-40FCE21F5486}" srcOrd="2" destOrd="0" presId="urn:microsoft.com/office/officeart/2018/5/layout/IconCircleLabelList"/>
    <dgm:cxn modelId="{7FF56255-EE7D-43CA-954B-49A4DE22F310}" type="presParOf" srcId="{8CB49A4A-5A6E-4C42-8C06-FEE7724AC5A1}" destId="{3AD515ED-44A7-4D19-B623-2B27C4A544B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0FA322-29E2-4362-9F46-9EC1B371F24C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F2FD57-EDBA-4A76-A9DF-FE00D19A6FED}">
      <dgm:prSet/>
      <dgm:spPr/>
      <dgm:t>
        <a:bodyPr/>
        <a:lstStyle/>
        <a:p>
          <a:r>
            <a:rPr lang="en-IE" i="0" dirty="0"/>
            <a:t>ECR : reflects the nature and scope of the powers granted in a representative</a:t>
          </a:r>
        </a:p>
        <a:p>
          <a:r>
            <a:rPr lang="en-IE" i="0" dirty="0"/>
            <a:t>ECP : gender-neutral document to provide evidence of parenthood in another MS</a:t>
          </a:r>
          <a:endParaRPr lang="en-US" dirty="0"/>
        </a:p>
      </dgm:t>
    </dgm:pt>
    <dgm:pt modelId="{F3177D2E-39EB-4902-AEC5-ED6BCFC05C81}" type="parTrans" cxnId="{EC896E0E-7AA2-4D79-8D4F-DCBA4249CC10}">
      <dgm:prSet/>
      <dgm:spPr/>
      <dgm:t>
        <a:bodyPr/>
        <a:lstStyle/>
        <a:p>
          <a:endParaRPr lang="en-US"/>
        </a:p>
      </dgm:t>
    </dgm:pt>
    <dgm:pt modelId="{DDF48AF7-412C-4BD8-9A6F-2360DCABAF65}" type="sibTrans" cxnId="{EC896E0E-7AA2-4D79-8D4F-DCBA4249CC10}">
      <dgm:prSet/>
      <dgm:spPr/>
      <dgm:t>
        <a:bodyPr/>
        <a:lstStyle/>
        <a:p>
          <a:endParaRPr lang="en-US"/>
        </a:p>
      </dgm:t>
    </dgm:pt>
    <dgm:pt modelId="{4EBE14CD-E511-4273-93C6-F08A0A7C69FB}">
      <dgm:prSet/>
      <dgm:spPr/>
      <dgm:t>
        <a:bodyPr/>
        <a:lstStyle/>
        <a:p>
          <a:r>
            <a:rPr lang="en-IE" i="0" dirty="0"/>
            <a:t>optional for citizens but must be issued by MS competent authority on request </a:t>
          </a:r>
          <a:endParaRPr lang="en-US" dirty="0"/>
        </a:p>
      </dgm:t>
    </dgm:pt>
    <dgm:pt modelId="{7537FDFA-E3E1-424A-8446-28B741D81BFD}" type="parTrans" cxnId="{95C01F35-C697-4A29-8BD8-2DA289E003EA}">
      <dgm:prSet/>
      <dgm:spPr/>
      <dgm:t>
        <a:bodyPr/>
        <a:lstStyle/>
        <a:p>
          <a:endParaRPr lang="en-US"/>
        </a:p>
      </dgm:t>
    </dgm:pt>
    <dgm:pt modelId="{E1BE5D03-CB90-4A23-8158-B8C2C75C95C8}" type="sibTrans" cxnId="{95C01F35-C697-4A29-8BD8-2DA289E003EA}">
      <dgm:prSet/>
      <dgm:spPr/>
      <dgm:t>
        <a:bodyPr/>
        <a:lstStyle/>
        <a:p>
          <a:endParaRPr lang="en-US"/>
        </a:p>
      </dgm:t>
    </dgm:pt>
    <dgm:pt modelId="{32FD9BC9-4F3D-4A69-B0E8-CCFE7CF0C295}">
      <dgm:prSet/>
      <dgm:spPr/>
      <dgm:t>
        <a:bodyPr/>
        <a:lstStyle/>
        <a:p>
          <a:r>
            <a:rPr lang="en-IE" i="0" dirty="0"/>
            <a:t>uniform contents and uniform effects irrespective of MS of issuance</a:t>
          </a:r>
          <a:endParaRPr lang="en-US" dirty="0"/>
        </a:p>
      </dgm:t>
    </dgm:pt>
    <dgm:pt modelId="{48340B04-69AF-497A-A1B8-95FFA4BF538C}" type="parTrans" cxnId="{7765DD5E-C602-40FB-AED2-5E3244A8771F}">
      <dgm:prSet/>
      <dgm:spPr/>
      <dgm:t>
        <a:bodyPr/>
        <a:lstStyle/>
        <a:p>
          <a:endParaRPr lang="en-US"/>
        </a:p>
      </dgm:t>
    </dgm:pt>
    <dgm:pt modelId="{47CD0D06-5117-4AC0-84D6-A75F721738B1}" type="sibTrans" cxnId="{7765DD5E-C602-40FB-AED2-5E3244A8771F}">
      <dgm:prSet/>
      <dgm:spPr/>
      <dgm:t>
        <a:bodyPr/>
        <a:lstStyle/>
        <a:p>
          <a:endParaRPr lang="en-US"/>
        </a:p>
      </dgm:t>
    </dgm:pt>
    <dgm:pt modelId="{1A3CF446-03FD-42DA-8655-488A52AACA82}">
      <dgm:prSet/>
      <dgm:spPr/>
      <dgm:t>
        <a:bodyPr/>
        <a:lstStyle/>
        <a:p>
          <a:r>
            <a:rPr lang="en-IE" i="0" dirty="0"/>
            <a:t>uniform form in all EU official languages = reduction of translation costs</a:t>
          </a:r>
          <a:endParaRPr lang="en-US" dirty="0"/>
        </a:p>
      </dgm:t>
    </dgm:pt>
    <dgm:pt modelId="{A9163852-A749-4434-9651-359326495AA9}" type="parTrans" cxnId="{93496003-CF01-43DE-978B-5C84CEC18C72}">
      <dgm:prSet/>
      <dgm:spPr/>
      <dgm:t>
        <a:bodyPr/>
        <a:lstStyle/>
        <a:p>
          <a:endParaRPr lang="en-US"/>
        </a:p>
      </dgm:t>
    </dgm:pt>
    <dgm:pt modelId="{0736415A-07DB-4B17-856D-7BA057673AD2}" type="sibTrans" cxnId="{93496003-CF01-43DE-978B-5C84CEC18C72}">
      <dgm:prSet/>
      <dgm:spPr/>
      <dgm:t>
        <a:bodyPr/>
        <a:lstStyle/>
        <a:p>
          <a:endParaRPr lang="en-US"/>
        </a:p>
      </dgm:t>
    </dgm:pt>
    <dgm:pt modelId="{17FD8635-9C5E-4B99-A004-3A67B8AA01AE}" type="pres">
      <dgm:prSet presAssocID="{D50FA322-29E2-4362-9F46-9EC1B371F24C}" presName="linear" presStyleCnt="0">
        <dgm:presLayoutVars>
          <dgm:animLvl val="lvl"/>
          <dgm:resizeHandles val="exact"/>
        </dgm:presLayoutVars>
      </dgm:prSet>
      <dgm:spPr/>
    </dgm:pt>
    <dgm:pt modelId="{B6DB6122-1FA9-4A63-B0C6-E1176A46D604}" type="pres">
      <dgm:prSet presAssocID="{ADF2FD57-EDBA-4A76-A9DF-FE00D19A6F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0F2D087-4F0A-4179-BAF6-F17B3F8959F3}" type="pres">
      <dgm:prSet presAssocID="{DDF48AF7-412C-4BD8-9A6F-2360DCABAF65}" presName="spacer" presStyleCnt="0"/>
      <dgm:spPr/>
    </dgm:pt>
    <dgm:pt modelId="{913C280A-3FA4-47A1-8101-8E3C519F6185}" type="pres">
      <dgm:prSet presAssocID="{4EBE14CD-E511-4273-93C6-F08A0A7C69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AA78DFA-C3E2-4C13-A6BA-11D6150438E9}" type="pres">
      <dgm:prSet presAssocID="{E1BE5D03-CB90-4A23-8158-B8C2C75C95C8}" presName="spacer" presStyleCnt="0"/>
      <dgm:spPr/>
    </dgm:pt>
    <dgm:pt modelId="{5AA5F498-56BD-41A7-AD24-B1A4EB947650}" type="pres">
      <dgm:prSet presAssocID="{32FD9BC9-4F3D-4A69-B0E8-CCFE7CF0C2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E4EE0F-144A-47B1-84CB-6AAD269B8A16}" type="pres">
      <dgm:prSet presAssocID="{47CD0D06-5117-4AC0-84D6-A75F721738B1}" presName="spacer" presStyleCnt="0"/>
      <dgm:spPr/>
    </dgm:pt>
    <dgm:pt modelId="{B6CF67F4-E37D-4A6F-A5AF-AA673012A295}" type="pres">
      <dgm:prSet presAssocID="{1A3CF446-03FD-42DA-8655-488A52AACA8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3496003-CF01-43DE-978B-5C84CEC18C72}" srcId="{D50FA322-29E2-4362-9F46-9EC1B371F24C}" destId="{1A3CF446-03FD-42DA-8655-488A52AACA82}" srcOrd="3" destOrd="0" parTransId="{A9163852-A749-4434-9651-359326495AA9}" sibTransId="{0736415A-07DB-4B17-856D-7BA057673AD2}"/>
    <dgm:cxn modelId="{EC896E0E-7AA2-4D79-8D4F-DCBA4249CC10}" srcId="{D50FA322-29E2-4362-9F46-9EC1B371F24C}" destId="{ADF2FD57-EDBA-4A76-A9DF-FE00D19A6FED}" srcOrd="0" destOrd="0" parTransId="{F3177D2E-39EB-4902-AEC5-ED6BCFC05C81}" sibTransId="{DDF48AF7-412C-4BD8-9A6F-2360DCABAF65}"/>
    <dgm:cxn modelId="{95C01F35-C697-4A29-8BD8-2DA289E003EA}" srcId="{D50FA322-29E2-4362-9F46-9EC1B371F24C}" destId="{4EBE14CD-E511-4273-93C6-F08A0A7C69FB}" srcOrd="1" destOrd="0" parTransId="{7537FDFA-E3E1-424A-8446-28B741D81BFD}" sibTransId="{E1BE5D03-CB90-4A23-8158-B8C2C75C95C8}"/>
    <dgm:cxn modelId="{7765DD5E-C602-40FB-AED2-5E3244A8771F}" srcId="{D50FA322-29E2-4362-9F46-9EC1B371F24C}" destId="{32FD9BC9-4F3D-4A69-B0E8-CCFE7CF0C295}" srcOrd="2" destOrd="0" parTransId="{48340B04-69AF-497A-A1B8-95FFA4BF538C}" sibTransId="{47CD0D06-5117-4AC0-84D6-A75F721738B1}"/>
    <dgm:cxn modelId="{FB81AE77-E8F3-4EC9-A46C-FFE096298A6B}" type="presOf" srcId="{D50FA322-29E2-4362-9F46-9EC1B371F24C}" destId="{17FD8635-9C5E-4B99-A004-3A67B8AA01AE}" srcOrd="0" destOrd="0" presId="urn:microsoft.com/office/officeart/2005/8/layout/vList2"/>
    <dgm:cxn modelId="{A7D38EA4-5EFF-4B3C-AF16-44097BCD9ED0}" type="presOf" srcId="{32FD9BC9-4F3D-4A69-B0E8-CCFE7CF0C295}" destId="{5AA5F498-56BD-41A7-AD24-B1A4EB947650}" srcOrd="0" destOrd="0" presId="urn:microsoft.com/office/officeart/2005/8/layout/vList2"/>
    <dgm:cxn modelId="{B606B9EA-0619-4DF3-BB1A-2B6393266435}" type="presOf" srcId="{ADF2FD57-EDBA-4A76-A9DF-FE00D19A6FED}" destId="{B6DB6122-1FA9-4A63-B0C6-E1176A46D604}" srcOrd="0" destOrd="0" presId="urn:microsoft.com/office/officeart/2005/8/layout/vList2"/>
    <dgm:cxn modelId="{E07ED0F7-84A2-446B-8A75-34CB838DADF4}" type="presOf" srcId="{4EBE14CD-E511-4273-93C6-F08A0A7C69FB}" destId="{913C280A-3FA4-47A1-8101-8E3C519F6185}" srcOrd="0" destOrd="0" presId="urn:microsoft.com/office/officeart/2005/8/layout/vList2"/>
    <dgm:cxn modelId="{59BDCCF8-9245-40E3-BA63-19A5019ACDFA}" type="presOf" srcId="{1A3CF446-03FD-42DA-8655-488A52AACA82}" destId="{B6CF67F4-E37D-4A6F-A5AF-AA673012A295}" srcOrd="0" destOrd="0" presId="urn:microsoft.com/office/officeart/2005/8/layout/vList2"/>
    <dgm:cxn modelId="{C818E142-56CF-42DD-ACD6-680C6AFF9D88}" type="presParOf" srcId="{17FD8635-9C5E-4B99-A004-3A67B8AA01AE}" destId="{B6DB6122-1FA9-4A63-B0C6-E1176A46D604}" srcOrd="0" destOrd="0" presId="urn:microsoft.com/office/officeart/2005/8/layout/vList2"/>
    <dgm:cxn modelId="{886687F8-9E71-45F5-BB94-8AD0AD619F8F}" type="presParOf" srcId="{17FD8635-9C5E-4B99-A004-3A67B8AA01AE}" destId="{70F2D087-4F0A-4179-BAF6-F17B3F8959F3}" srcOrd="1" destOrd="0" presId="urn:microsoft.com/office/officeart/2005/8/layout/vList2"/>
    <dgm:cxn modelId="{B31A4D61-2864-43E2-AFAB-303A65D97E35}" type="presParOf" srcId="{17FD8635-9C5E-4B99-A004-3A67B8AA01AE}" destId="{913C280A-3FA4-47A1-8101-8E3C519F6185}" srcOrd="2" destOrd="0" presId="urn:microsoft.com/office/officeart/2005/8/layout/vList2"/>
    <dgm:cxn modelId="{D80382DC-36E9-47EE-8C0C-2385955FA54A}" type="presParOf" srcId="{17FD8635-9C5E-4B99-A004-3A67B8AA01AE}" destId="{3AA78DFA-C3E2-4C13-A6BA-11D6150438E9}" srcOrd="3" destOrd="0" presId="urn:microsoft.com/office/officeart/2005/8/layout/vList2"/>
    <dgm:cxn modelId="{D7EBB405-CEA7-4506-8850-B85758737FEE}" type="presParOf" srcId="{17FD8635-9C5E-4B99-A004-3A67B8AA01AE}" destId="{5AA5F498-56BD-41A7-AD24-B1A4EB947650}" srcOrd="4" destOrd="0" presId="urn:microsoft.com/office/officeart/2005/8/layout/vList2"/>
    <dgm:cxn modelId="{AAD121C4-D50B-4BE7-8D5C-4978E808E42B}" type="presParOf" srcId="{17FD8635-9C5E-4B99-A004-3A67B8AA01AE}" destId="{2FE4EE0F-144A-47B1-84CB-6AAD269B8A16}" srcOrd="5" destOrd="0" presId="urn:microsoft.com/office/officeart/2005/8/layout/vList2"/>
    <dgm:cxn modelId="{7A985ADD-81F8-4816-82DA-4C769EAFF1CA}" type="presParOf" srcId="{17FD8635-9C5E-4B99-A004-3A67B8AA01AE}" destId="{B6CF67F4-E37D-4A6F-A5AF-AA673012A29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8B791A-6491-4B4F-8589-A981CA87D63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5C39B8-34D4-417F-9D2B-7F9EAD7FA6E9}">
      <dgm:prSet/>
      <dgm:spPr/>
      <dgm:t>
        <a:bodyPr/>
        <a:lstStyle/>
        <a:p>
          <a:r>
            <a:rPr lang="fr-BE"/>
            <a:t>Not a stand-alone document : accompagnies a specific decision or authentic instrument</a:t>
          </a:r>
          <a:endParaRPr lang="en-US"/>
        </a:p>
      </dgm:t>
    </dgm:pt>
    <dgm:pt modelId="{6A46FA96-66F9-4FE8-AB7E-E3092EB275C0}" type="parTrans" cxnId="{7E523C06-53BE-4C4B-AC5C-1AA316E9807C}">
      <dgm:prSet/>
      <dgm:spPr/>
      <dgm:t>
        <a:bodyPr/>
        <a:lstStyle/>
        <a:p>
          <a:endParaRPr lang="en-US"/>
        </a:p>
      </dgm:t>
    </dgm:pt>
    <dgm:pt modelId="{3FE3BB18-C2C3-4718-B4E6-309CF26F5296}" type="sibTrans" cxnId="{7E523C06-53BE-4C4B-AC5C-1AA316E9807C}">
      <dgm:prSet/>
      <dgm:spPr/>
      <dgm:t>
        <a:bodyPr/>
        <a:lstStyle/>
        <a:p>
          <a:endParaRPr lang="en-US"/>
        </a:p>
      </dgm:t>
    </dgm:pt>
    <dgm:pt modelId="{83D12ECC-E9D1-40AE-8AB2-C843DB788E5F}">
      <dgm:prSet/>
      <dgm:spPr/>
      <dgm:t>
        <a:bodyPr/>
        <a:lstStyle/>
        <a:p>
          <a:r>
            <a:rPr lang="fr-BE"/>
            <a:t>To be presented to public authorities</a:t>
          </a:r>
          <a:endParaRPr lang="en-US"/>
        </a:p>
      </dgm:t>
    </dgm:pt>
    <dgm:pt modelId="{59FD8E4C-85E6-47A7-BB24-09C653A59A0E}" type="parTrans" cxnId="{00C2D1A7-F9F0-4085-BFA2-5663406A9A38}">
      <dgm:prSet/>
      <dgm:spPr/>
      <dgm:t>
        <a:bodyPr/>
        <a:lstStyle/>
        <a:p>
          <a:endParaRPr lang="en-US"/>
        </a:p>
      </dgm:t>
    </dgm:pt>
    <dgm:pt modelId="{15854D3E-8E66-42E9-92E8-0C63FB2B833E}" type="sibTrans" cxnId="{00C2D1A7-F9F0-4085-BFA2-5663406A9A38}">
      <dgm:prSet/>
      <dgm:spPr/>
      <dgm:t>
        <a:bodyPr/>
        <a:lstStyle/>
        <a:p>
          <a:endParaRPr lang="en-US"/>
        </a:p>
      </dgm:t>
    </dgm:pt>
    <dgm:pt modelId="{D86F3963-2E99-4738-9E2D-F085AB292C73}">
      <dgm:prSet/>
      <dgm:spPr/>
      <dgm:t>
        <a:bodyPr/>
        <a:lstStyle/>
        <a:p>
          <a:r>
            <a:rPr lang="fr-BE" dirty="0" err="1"/>
            <a:t>Procedure</a:t>
          </a:r>
          <a:r>
            <a:rPr lang="fr-BE" dirty="0"/>
            <a:t> &amp; objective </a:t>
          </a:r>
          <a:r>
            <a:rPr lang="fr-BE" dirty="0" err="1"/>
            <a:t>different</a:t>
          </a:r>
          <a:r>
            <a:rPr lang="fr-BE" dirty="0"/>
            <a:t> </a:t>
          </a:r>
          <a:r>
            <a:rPr lang="fr-BE" dirty="0" err="1"/>
            <a:t>from</a:t>
          </a:r>
          <a:r>
            <a:rPr lang="fr-BE" dirty="0"/>
            <a:t> </a:t>
          </a:r>
          <a:r>
            <a:rPr lang="fr-BE" dirty="0" err="1"/>
            <a:t>those</a:t>
          </a:r>
          <a:r>
            <a:rPr lang="fr-BE" dirty="0"/>
            <a:t> of the ECR</a:t>
          </a:r>
          <a:endParaRPr lang="en-US" dirty="0"/>
        </a:p>
      </dgm:t>
    </dgm:pt>
    <dgm:pt modelId="{2399AF5A-9954-47F6-839B-3C73C33DA2D5}" type="parTrans" cxnId="{094B731C-F37C-40B7-BD0E-00C66BC82E2A}">
      <dgm:prSet/>
      <dgm:spPr/>
      <dgm:t>
        <a:bodyPr/>
        <a:lstStyle/>
        <a:p>
          <a:endParaRPr lang="en-US"/>
        </a:p>
      </dgm:t>
    </dgm:pt>
    <dgm:pt modelId="{0475EFD2-A0E0-4A70-93AA-3A556E58AF34}" type="sibTrans" cxnId="{094B731C-F37C-40B7-BD0E-00C66BC82E2A}">
      <dgm:prSet/>
      <dgm:spPr/>
      <dgm:t>
        <a:bodyPr/>
        <a:lstStyle/>
        <a:p>
          <a:endParaRPr lang="en-US"/>
        </a:p>
      </dgm:t>
    </dgm:pt>
    <dgm:pt modelId="{C082DC9B-FD04-4F38-929E-2000A02BC76D}" type="pres">
      <dgm:prSet presAssocID="{138B791A-6491-4B4F-8589-A981CA87D63F}" presName="root" presStyleCnt="0">
        <dgm:presLayoutVars>
          <dgm:dir/>
          <dgm:resizeHandles val="exact"/>
        </dgm:presLayoutVars>
      </dgm:prSet>
      <dgm:spPr/>
    </dgm:pt>
    <dgm:pt modelId="{494E6251-B058-4D84-B99C-C61064C4CA3D}" type="pres">
      <dgm:prSet presAssocID="{BD5C39B8-34D4-417F-9D2B-7F9EAD7FA6E9}" presName="compNode" presStyleCnt="0"/>
      <dgm:spPr/>
    </dgm:pt>
    <dgm:pt modelId="{C02FCBB3-DFF8-4CED-B6F2-3D418D68B496}" type="pres">
      <dgm:prSet presAssocID="{BD5C39B8-34D4-417F-9D2B-7F9EAD7FA6E9}" presName="bgRect" presStyleLbl="bgShp" presStyleIdx="0" presStyleCnt="3"/>
      <dgm:spPr/>
    </dgm:pt>
    <dgm:pt modelId="{802049CB-7152-4A32-BF45-F9D8F6052288}" type="pres">
      <dgm:prSet presAssocID="{BD5C39B8-34D4-417F-9D2B-7F9EAD7FA6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0D480762-3CA5-43C9-8520-3CF92CFB974A}" type="pres">
      <dgm:prSet presAssocID="{BD5C39B8-34D4-417F-9D2B-7F9EAD7FA6E9}" presName="spaceRect" presStyleCnt="0"/>
      <dgm:spPr/>
    </dgm:pt>
    <dgm:pt modelId="{1EC1BD7C-D79D-4698-8240-07B5C41BD9D9}" type="pres">
      <dgm:prSet presAssocID="{BD5C39B8-34D4-417F-9D2B-7F9EAD7FA6E9}" presName="parTx" presStyleLbl="revTx" presStyleIdx="0" presStyleCnt="3">
        <dgm:presLayoutVars>
          <dgm:chMax val="0"/>
          <dgm:chPref val="0"/>
        </dgm:presLayoutVars>
      </dgm:prSet>
      <dgm:spPr/>
    </dgm:pt>
    <dgm:pt modelId="{D8F4C006-9A03-4D6C-82E2-FDAC3B9065FF}" type="pres">
      <dgm:prSet presAssocID="{3FE3BB18-C2C3-4718-B4E6-309CF26F5296}" presName="sibTrans" presStyleCnt="0"/>
      <dgm:spPr/>
    </dgm:pt>
    <dgm:pt modelId="{7B3D5013-C558-416E-A635-7F10EC460C08}" type="pres">
      <dgm:prSet presAssocID="{83D12ECC-E9D1-40AE-8AB2-C843DB788E5F}" presName="compNode" presStyleCnt="0"/>
      <dgm:spPr/>
    </dgm:pt>
    <dgm:pt modelId="{0790411B-BD88-4D06-A54E-A89692AB5C80}" type="pres">
      <dgm:prSet presAssocID="{83D12ECC-E9D1-40AE-8AB2-C843DB788E5F}" presName="bgRect" presStyleLbl="bgShp" presStyleIdx="1" presStyleCnt="3"/>
      <dgm:spPr/>
    </dgm:pt>
    <dgm:pt modelId="{F868F85D-FEC1-439F-8082-F98AEBDEC9CF}" type="pres">
      <dgm:prSet presAssocID="{83D12ECC-E9D1-40AE-8AB2-C843DB788E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0A4D7149-3D7A-40AF-9B38-82EE45F0CB86}" type="pres">
      <dgm:prSet presAssocID="{83D12ECC-E9D1-40AE-8AB2-C843DB788E5F}" presName="spaceRect" presStyleCnt="0"/>
      <dgm:spPr/>
    </dgm:pt>
    <dgm:pt modelId="{8F7E7C8F-ADA1-4333-8B13-DABB3D17DEC0}" type="pres">
      <dgm:prSet presAssocID="{83D12ECC-E9D1-40AE-8AB2-C843DB788E5F}" presName="parTx" presStyleLbl="revTx" presStyleIdx="1" presStyleCnt="3">
        <dgm:presLayoutVars>
          <dgm:chMax val="0"/>
          <dgm:chPref val="0"/>
        </dgm:presLayoutVars>
      </dgm:prSet>
      <dgm:spPr/>
    </dgm:pt>
    <dgm:pt modelId="{D2DFBB56-1898-4368-B886-51A72DF75B2C}" type="pres">
      <dgm:prSet presAssocID="{15854D3E-8E66-42E9-92E8-0C63FB2B833E}" presName="sibTrans" presStyleCnt="0"/>
      <dgm:spPr/>
    </dgm:pt>
    <dgm:pt modelId="{F00BAFB0-C7EE-4D5F-9269-8DB847C3AAB4}" type="pres">
      <dgm:prSet presAssocID="{D86F3963-2E99-4738-9E2D-F085AB292C73}" presName="compNode" presStyleCnt="0"/>
      <dgm:spPr/>
    </dgm:pt>
    <dgm:pt modelId="{B9477151-7D1F-4053-8A00-4FC8F7C7182F}" type="pres">
      <dgm:prSet presAssocID="{D86F3963-2E99-4738-9E2D-F085AB292C73}" presName="bgRect" presStyleLbl="bgShp" presStyleIdx="2" presStyleCnt="3"/>
      <dgm:spPr/>
    </dgm:pt>
    <dgm:pt modelId="{42AB27C0-9EFA-451C-BEE4-967601526D92}" type="pres">
      <dgm:prSet presAssocID="{D86F3963-2E99-4738-9E2D-F085AB292C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D8D10CAA-0219-466F-A3CA-CE439FAF2302}" type="pres">
      <dgm:prSet presAssocID="{D86F3963-2E99-4738-9E2D-F085AB292C73}" presName="spaceRect" presStyleCnt="0"/>
      <dgm:spPr/>
    </dgm:pt>
    <dgm:pt modelId="{E9C3AB99-DA3A-4A68-80EF-8855774CFF5A}" type="pres">
      <dgm:prSet presAssocID="{D86F3963-2E99-4738-9E2D-F085AB292C7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E523C06-53BE-4C4B-AC5C-1AA316E9807C}" srcId="{138B791A-6491-4B4F-8589-A981CA87D63F}" destId="{BD5C39B8-34D4-417F-9D2B-7F9EAD7FA6E9}" srcOrd="0" destOrd="0" parTransId="{6A46FA96-66F9-4FE8-AB7E-E3092EB275C0}" sibTransId="{3FE3BB18-C2C3-4718-B4E6-309CF26F5296}"/>
    <dgm:cxn modelId="{094B731C-F37C-40B7-BD0E-00C66BC82E2A}" srcId="{138B791A-6491-4B4F-8589-A981CA87D63F}" destId="{D86F3963-2E99-4738-9E2D-F085AB292C73}" srcOrd="2" destOrd="0" parTransId="{2399AF5A-9954-47F6-839B-3C73C33DA2D5}" sibTransId="{0475EFD2-A0E0-4A70-93AA-3A556E58AF34}"/>
    <dgm:cxn modelId="{1F64ED7E-0946-4F51-A499-9142985B61F7}" type="presOf" srcId="{138B791A-6491-4B4F-8589-A981CA87D63F}" destId="{C082DC9B-FD04-4F38-929E-2000A02BC76D}" srcOrd="0" destOrd="0" presId="urn:microsoft.com/office/officeart/2018/2/layout/IconVerticalSolidList"/>
    <dgm:cxn modelId="{D09C348A-91CE-4371-BFA7-0189537F5DE1}" type="presOf" srcId="{BD5C39B8-34D4-417F-9D2B-7F9EAD7FA6E9}" destId="{1EC1BD7C-D79D-4698-8240-07B5C41BD9D9}" srcOrd="0" destOrd="0" presId="urn:microsoft.com/office/officeart/2018/2/layout/IconVerticalSolidList"/>
    <dgm:cxn modelId="{00C2D1A7-F9F0-4085-BFA2-5663406A9A38}" srcId="{138B791A-6491-4B4F-8589-A981CA87D63F}" destId="{83D12ECC-E9D1-40AE-8AB2-C843DB788E5F}" srcOrd="1" destOrd="0" parTransId="{59FD8E4C-85E6-47A7-BB24-09C653A59A0E}" sibTransId="{15854D3E-8E66-42E9-92E8-0C63FB2B833E}"/>
    <dgm:cxn modelId="{CF3D9AAB-B2C6-4668-9962-5AACC3BF3C10}" type="presOf" srcId="{83D12ECC-E9D1-40AE-8AB2-C843DB788E5F}" destId="{8F7E7C8F-ADA1-4333-8B13-DABB3D17DEC0}" srcOrd="0" destOrd="0" presId="urn:microsoft.com/office/officeart/2018/2/layout/IconVerticalSolidList"/>
    <dgm:cxn modelId="{77653FE7-7805-4CC5-AA7C-4B190C415EFB}" type="presOf" srcId="{D86F3963-2E99-4738-9E2D-F085AB292C73}" destId="{E9C3AB99-DA3A-4A68-80EF-8855774CFF5A}" srcOrd="0" destOrd="0" presId="urn:microsoft.com/office/officeart/2018/2/layout/IconVerticalSolidList"/>
    <dgm:cxn modelId="{99AC24A0-78CD-44DA-A4FA-B4FA8914053D}" type="presParOf" srcId="{C082DC9B-FD04-4F38-929E-2000A02BC76D}" destId="{494E6251-B058-4D84-B99C-C61064C4CA3D}" srcOrd="0" destOrd="0" presId="urn:microsoft.com/office/officeart/2018/2/layout/IconVerticalSolidList"/>
    <dgm:cxn modelId="{D3A3EF72-390B-467D-9C1F-20A2152CDC2A}" type="presParOf" srcId="{494E6251-B058-4D84-B99C-C61064C4CA3D}" destId="{C02FCBB3-DFF8-4CED-B6F2-3D418D68B496}" srcOrd="0" destOrd="0" presId="urn:microsoft.com/office/officeart/2018/2/layout/IconVerticalSolidList"/>
    <dgm:cxn modelId="{F8A4D5C2-8B7D-4BAE-A2A8-C395FE881A98}" type="presParOf" srcId="{494E6251-B058-4D84-B99C-C61064C4CA3D}" destId="{802049CB-7152-4A32-BF45-F9D8F6052288}" srcOrd="1" destOrd="0" presId="urn:microsoft.com/office/officeart/2018/2/layout/IconVerticalSolidList"/>
    <dgm:cxn modelId="{E4A9429F-AEFB-46CF-A33C-661545B1522B}" type="presParOf" srcId="{494E6251-B058-4D84-B99C-C61064C4CA3D}" destId="{0D480762-3CA5-43C9-8520-3CF92CFB974A}" srcOrd="2" destOrd="0" presId="urn:microsoft.com/office/officeart/2018/2/layout/IconVerticalSolidList"/>
    <dgm:cxn modelId="{F578CB92-C915-4155-B19C-7E6CB3E9ED25}" type="presParOf" srcId="{494E6251-B058-4D84-B99C-C61064C4CA3D}" destId="{1EC1BD7C-D79D-4698-8240-07B5C41BD9D9}" srcOrd="3" destOrd="0" presId="urn:microsoft.com/office/officeart/2018/2/layout/IconVerticalSolidList"/>
    <dgm:cxn modelId="{F45C1DB3-B9A8-4080-BAE8-840D90432712}" type="presParOf" srcId="{C082DC9B-FD04-4F38-929E-2000A02BC76D}" destId="{D8F4C006-9A03-4D6C-82E2-FDAC3B9065FF}" srcOrd="1" destOrd="0" presId="urn:microsoft.com/office/officeart/2018/2/layout/IconVerticalSolidList"/>
    <dgm:cxn modelId="{822CF606-67D1-4B93-A8D0-8D725881656B}" type="presParOf" srcId="{C082DC9B-FD04-4F38-929E-2000A02BC76D}" destId="{7B3D5013-C558-416E-A635-7F10EC460C08}" srcOrd="2" destOrd="0" presId="urn:microsoft.com/office/officeart/2018/2/layout/IconVerticalSolidList"/>
    <dgm:cxn modelId="{3F9889D0-EC66-43AD-9193-091F9E4FF7F3}" type="presParOf" srcId="{7B3D5013-C558-416E-A635-7F10EC460C08}" destId="{0790411B-BD88-4D06-A54E-A89692AB5C80}" srcOrd="0" destOrd="0" presId="urn:microsoft.com/office/officeart/2018/2/layout/IconVerticalSolidList"/>
    <dgm:cxn modelId="{BF69E4D0-0ADE-4DA9-A7EF-83874DFE4472}" type="presParOf" srcId="{7B3D5013-C558-416E-A635-7F10EC460C08}" destId="{F868F85D-FEC1-439F-8082-F98AEBDEC9CF}" srcOrd="1" destOrd="0" presId="urn:microsoft.com/office/officeart/2018/2/layout/IconVerticalSolidList"/>
    <dgm:cxn modelId="{B3B76B1D-DDA6-4855-9765-0706A05F2AA3}" type="presParOf" srcId="{7B3D5013-C558-416E-A635-7F10EC460C08}" destId="{0A4D7149-3D7A-40AF-9B38-82EE45F0CB86}" srcOrd="2" destOrd="0" presId="urn:microsoft.com/office/officeart/2018/2/layout/IconVerticalSolidList"/>
    <dgm:cxn modelId="{90494A53-684C-42F5-8DEF-05419D7544F7}" type="presParOf" srcId="{7B3D5013-C558-416E-A635-7F10EC460C08}" destId="{8F7E7C8F-ADA1-4333-8B13-DABB3D17DEC0}" srcOrd="3" destOrd="0" presId="urn:microsoft.com/office/officeart/2018/2/layout/IconVerticalSolidList"/>
    <dgm:cxn modelId="{D471E0E5-A7E4-4F4B-9B82-DD6D8AF93253}" type="presParOf" srcId="{C082DC9B-FD04-4F38-929E-2000A02BC76D}" destId="{D2DFBB56-1898-4368-B886-51A72DF75B2C}" srcOrd="3" destOrd="0" presId="urn:microsoft.com/office/officeart/2018/2/layout/IconVerticalSolidList"/>
    <dgm:cxn modelId="{DD59C24E-9E8D-46F5-BBFF-5E72481CD6D9}" type="presParOf" srcId="{C082DC9B-FD04-4F38-929E-2000A02BC76D}" destId="{F00BAFB0-C7EE-4D5F-9269-8DB847C3AAB4}" srcOrd="4" destOrd="0" presId="urn:microsoft.com/office/officeart/2018/2/layout/IconVerticalSolidList"/>
    <dgm:cxn modelId="{118D4338-C191-4A13-96F1-1E86B653ABF5}" type="presParOf" srcId="{F00BAFB0-C7EE-4D5F-9269-8DB847C3AAB4}" destId="{B9477151-7D1F-4053-8A00-4FC8F7C7182F}" srcOrd="0" destOrd="0" presId="urn:microsoft.com/office/officeart/2018/2/layout/IconVerticalSolidList"/>
    <dgm:cxn modelId="{4059D606-C349-4ABE-9D72-3E999FFC5346}" type="presParOf" srcId="{F00BAFB0-C7EE-4D5F-9269-8DB847C3AAB4}" destId="{42AB27C0-9EFA-451C-BEE4-967601526D92}" srcOrd="1" destOrd="0" presId="urn:microsoft.com/office/officeart/2018/2/layout/IconVerticalSolidList"/>
    <dgm:cxn modelId="{C7BBA384-CE61-40E9-AAF4-28C27BEB9939}" type="presParOf" srcId="{F00BAFB0-C7EE-4D5F-9269-8DB847C3AAB4}" destId="{D8D10CAA-0219-466F-A3CA-CE439FAF2302}" srcOrd="2" destOrd="0" presId="urn:microsoft.com/office/officeart/2018/2/layout/IconVerticalSolidList"/>
    <dgm:cxn modelId="{E777B72F-4721-4F5C-8D3D-CAF40AFF4488}" type="presParOf" srcId="{F00BAFB0-C7EE-4D5F-9269-8DB847C3AAB4}" destId="{E9C3AB99-DA3A-4A68-80EF-8855774CFF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D5C69-CC34-47B1-B4D5-C53BA2221A09}">
      <dsp:nvSpPr>
        <dsp:cNvPr id="0" name=""/>
        <dsp:cNvSpPr/>
      </dsp:nvSpPr>
      <dsp:spPr>
        <a:xfrm>
          <a:off x="0" y="630809"/>
          <a:ext cx="10905699" cy="11645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8885E-C3FE-4A3F-BAB7-15D5B58175D2}">
      <dsp:nvSpPr>
        <dsp:cNvPr id="0" name=""/>
        <dsp:cNvSpPr/>
      </dsp:nvSpPr>
      <dsp:spPr>
        <a:xfrm>
          <a:off x="352282" y="892837"/>
          <a:ext cx="640514" cy="6405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0A962-0A77-4490-A94C-7E1AC1255735}">
      <dsp:nvSpPr>
        <dsp:cNvPr id="0" name=""/>
        <dsp:cNvSpPr/>
      </dsp:nvSpPr>
      <dsp:spPr>
        <a:xfrm>
          <a:off x="1345079" y="630809"/>
          <a:ext cx="4907564" cy="116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50" tIns="123250" rIns="123250" bIns="12325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Circulation of authentic instruments (including PoRs and advance directives)</a:t>
          </a:r>
          <a:endParaRPr lang="en-US" sz="2000" kern="1200"/>
        </a:p>
      </dsp:txBody>
      <dsp:txXfrm>
        <a:off x="1345079" y="630809"/>
        <a:ext cx="4907564" cy="1164571"/>
      </dsp:txXfrm>
    </dsp:sp>
    <dsp:sp modelId="{E9159A14-EDCA-4D04-A2B9-F12E5EEB3D50}">
      <dsp:nvSpPr>
        <dsp:cNvPr id="0" name=""/>
        <dsp:cNvSpPr/>
      </dsp:nvSpPr>
      <dsp:spPr>
        <a:xfrm>
          <a:off x="6252644" y="630809"/>
          <a:ext cx="4653054" cy="116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50" tIns="123250" rIns="123250" bIns="1232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/>
            <a:t>acceptance = evidentiary effects 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Attestation (≠ </a:t>
          </a:r>
          <a:r>
            <a:rPr lang="fr-BE" sz="1500" kern="1200" dirty="0" err="1"/>
            <a:t>Certificate</a:t>
          </a:r>
          <a:r>
            <a:rPr lang="fr-BE" sz="1500" kern="1200" dirty="0"/>
            <a:t>)</a:t>
          </a:r>
          <a:endParaRPr lang="en-US" sz="1500" kern="1200" dirty="0"/>
        </a:p>
      </dsp:txBody>
      <dsp:txXfrm>
        <a:off x="6252644" y="630809"/>
        <a:ext cx="4653054" cy="1164571"/>
      </dsp:txXfrm>
    </dsp:sp>
    <dsp:sp modelId="{3A7B740D-BE31-477F-BB7E-8C0E19ABBC07}">
      <dsp:nvSpPr>
        <dsp:cNvPr id="0" name=""/>
        <dsp:cNvSpPr/>
      </dsp:nvSpPr>
      <dsp:spPr>
        <a:xfrm>
          <a:off x="0" y="2086523"/>
          <a:ext cx="10905699" cy="11645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ED258-14A5-4BB6-B5A2-628E5F6A3C8B}">
      <dsp:nvSpPr>
        <dsp:cNvPr id="0" name=""/>
        <dsp:cNvSpPr/>
      </dsp:nvSpPr>
      <dsp:spPr>
        <a:xfrm>
          <a:off x="352282" y="2348551"/>
          <a:ext cx="640514" cy="6405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9C8D2-58FE-49EC-91A8-1978094C7A10}">
      <dsp:nvSpPr>
        <dsp:cNvPr id="0" name=""/>
        <dsp:cNvSpPr/>
      </dsp:nvSpPr>
      <dsp:spPr>
        <a:xfrm>
          <a:off x="1345079" y="2086523"/>
          <a:ext cx="9560619" cy="116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50" tIns="123250" rIns="123250" bIns="12325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/>
            <a:t>Critical to advance the principle of self-determination</a:t>
          </a:r>
          <a:endParaRPr lang="en-US" sz="2000" kern="1200"/>
        </a:p>
      </dsp:txBody>
      <dsp:txXfrm>
        <a:off x="1345079" y="2086523"/>
        <a:ext cx="9560619" cy="1164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EFEE6-78B1-4F87-BFF3-5972D065FEA0}">
      <dsp:nvSpPr>
        <dsp:cNvPr id="0" name=""/>
        <dsp:cNvSpPr/>
      </dsp:nvSpPr>
      <dsp:spPr>
        <a:xfrm>
          <a:off x="0" y="2368"/>
          <a:ext cx="10905699" cy="11077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ABDAD-431E-4632-B921-7E1F6A7E0E38}">
      <dsp:nvSpPr>
        <dsp:cNvPr id="0" name=""/>
        <dsp:cNvSpPr/>
      </dsp:nvSpPr>
      <dsp:spPr>
        <a:xfrm>
          <a:off x="335097" y="251615"/>
          <a:ext cx="609268" cy="6092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94944-AB22-4001-9353-D3A0E4EBA71F}">
      <dsp:nvSpPr>
        <dsp:cNvPr id="0" name=""/>
        <dsp:cNvSpPr/>
      </dsp:nvSpPr>
      <dsp:spPr>
        <a:xfrm>
          <a:off x="1279464" y="2368"/>
          <a:ext cx="4907564" cy="110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38" tIns="117238" rIns="117238" bIns="11723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Who?</a:t>
          </a:r>
          <a:endParaRPr lang="en-US" sz="2500" kern="1200"/>
        </a:p>
      </dsp:txBody>
      <dsp:txXfrm>
        <a:off x="1279464" y="2368"/>
        <a:ext cx="4907564" cy="1107761"/>
      </dsp:txXfrm>
    </dsp:sp>
    <dsp:sp modelId="{71CDFAAF-B893-416A-BF3C-E9F5A7EA9F58}">
      <dsp:nvSpPr>
        <dsp:cNvPr id="0" name=""/>
        <dsp:cNvSpPr/>
      </dsp:nvSpPr>
      <dsp:spPr>
        <a:xfrm>
          <a:off x="6187029" y="2368"/>
          <a:ext cx="4717418" cy="110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38" tIns="117238" rIns="117238" bIns="11723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Authorities</a:t>
          </a:r>
          <a:r>
            <a:rPr lang="fr-BE" sz="1800" kern="1200" dirty="0"/>
            <a:t> (= courts)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Competent</a:t>
          </a:r>
          <a:r>
            <a:rPr lang="fr-BE" sz="1800" kern="1200" dirty="0"/>
            <a:t> </a:t>
          </a:r>
          <a:r>
            <a:rPr lang="fr-BE" sz="1800" kern="1200" dirty="0" err="1"/>
            <a:t>authorities</a:t>
          </a:r>
          <a:r>
            <a:rPr lang="fr-BE" sz="1800" kern="1200" dirty="0"/>
            <a:t> (incl. Notaries)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Central </a:t>
          </a:r>
          <a:r>
            <a:rPr lang="fr-BE" sz="1800" kern="1200" dirty="0" err="1"/>
            <a:t>Authorities</a:t>
          </a:r>
          <a:endParaRPr lang="en-US" sz="1800" kern="1200" dirty="0"/>
        </a:p>
      </dsp:txBody>
      <dsp:txXfrm>
        <a:off x="6187029" y="2368"/>
        <a:ext cx="4717418" cy="1107761"/>
      </dsp:txXfrm>
    </dsp:sp>
    <dsp:sp modelId="{97257E6E-61A2-4BE6-A618-2A5AD45BE6D6}">
      <dsp:nvSpPr>
        <dsp:cNvPr id="0" name=""/>
        <dsp:cNvSpPr/>
      </dsp:nvSpPr>
      <dsp:spPr>
        <a:xfrm>
          <a:off x="0" y="1387071"/>
          <a:ext cx="10905699" cy="11077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40254-966D-43D2-ADAB-FE78C81FE4BD}">
      <dsp:nvSpPr>
        <dsp:cNvPr id="0" name=""/>
        <dsp:cNvSpPr/>
      </dsp:nvSpPr>
      <dsp:spPr>
        <a:xfrm>
          <a:off x="335097" y="1636317"/>
          <a:ext cx="609268" cy="6092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8DC16-D6B5-4B2C-BE11-92FFFB377097}">
      <dsp:nvSpPr>
        <dsp:cNvPr id="0" name=""/>
        <dsp:cNvSpPr/>
      </dsp:nvSpPr>
      <dsp:spPr>
        <a:xfrm>
          <a:off x="1279464" y="1387071"/>
          <a:ext cx="4907564" cy="110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38" tIns="117238" rIns="117238" bIns="11723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What?</a:t>
          </a:r>
          <a:endParaRPr lang="en-US" sz="2500" kern="1200"/>
        </a:p>
      </dsp:txBody>
      <dsp:txXfrm>
        <a:off x="1279464" y="1387071"/>
        <a:ext cx="4907564" cy="1107761"/>
      </dsp:txXfrm>
    </dsp:sp>
    <dsp:sp modelId="{DA4256B4-97C4-4508-A2A4-9BAD2B96CED1}">
      <dsp:nvSpPr>
        <dsp:cNvPr id="0" name=""/>
        <dsp:cNvSpPr/>
      </dsp:nvSpPr>
      <dsp:spPr>
        <a:xfrm>
          <a:off x="6187029" y="1387071"/>
          <a:ext cx="4717418" cy="110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38" tIns="117238" rIns="117238" bIns="11723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Location of an </a:t>
          </a:r>
          <a:r>
            <a:rPr lang="fr-BE" sz="1600" kern="1200" dirty="0" err="1"/>
            <a:t>adult</a:t>
          </a:r>
          <a:r>
            <a:rPr lang="fr-BE" sz="1600" kern="1200" dirty="0"/>
            <a:t> or a </a:t>
          </a:r>
          <a:r>
            <a:rPr lang="fr-BE" sz="1600" kern="1200" dirty="0" err="1"/>
            <a:t>person</a:t>
          </a:r>
          <a:r>
            <a:rPr lang="fr-BE" sz="1600" kern="1200" dirty="0"/>
            <a:t> </a:t>
          </a:r>
          <a:r>
            <a:rPr lang="fr-BE" sz="1600" kern="1200" dirty="0" err="1"/>
            <a:t>likely</a:t>
          </a:r>
          <a:r>
            <a:rPr lang="fr-BE" sz="1600" kern="1200" dirty="0"/>
            <a:t> to </a:t>
          </a:r>
          <a:r>
            <a:rPr lang="fr-BE" sz="1600" kern="1200" dirty="0" err="1"/>
            <a:t>provide</a:t>
          </a:r>
          <a:r>
            <a:rPr lang="fr-BE" sz="1600" kern="1200" dirty="0"/>
            <a:t> support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 err="1"/>
            <a:t>Designation</a:t>
          </a:r>
          <a:r>
            <a:rPr lang="fr-BE" sz="1600" kern="1200" dirty="0"/>
            <a:t> of a </a:t>
          </a:r>
          <a:r>
            <a:rPr lang="fr-BE" sz="1600" kern="1200" dirty="0" err="1"/>
            <a:t>representative</a:t>
          </a:r>
          <a:r>
            <a:rPr lang="fr-BE" sz="1600" kern="1200" dirty="0"/>
            <a:t> </a:t>
          </a:r>
          <a:r>
            <a:rPr lang="fr-BE" sz="1600" kern="1200" dirty="0" err="1"/>
            <a:t>abroad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Legal </a:t>
          </a:r>
          <a:r>
            <a:rPr lang="fr-BE" sz="1600" kern="1200" dirty="0" err="1"/>
            <a:t>aid</a:t>
          </a:r>
          <a:endParaRPr lang="en-US" sz="1600" kern="1200" dirty="0"/>
        </a:p>
      </dsp:txBody>
      <dsp:txXfrm>
        <a:off x="6187029" y="1387071"/>
        <a:ext cx="4717418" cy="1107761"/>
      </dsp:txXfrm>
    </dsp:sp>
    <dsp:sp modelId="{3930AD19-8AC3-4066-8B14-43288115BE11}">
      <dsp:nvSpPr>
        <dsp:cNvPr id="0" name=""/>
        <dsp:cNvSpPr/>
      </dsp:nvSpPr>
      <dsp:spPr>
        <a:xfrm>
          <a:off x="0" y="2771773"/>
          <a:ext cx="10905699" cy="11077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CAEB8-28E2-43AB-877E-31A4BF5A5FB6}">
      <dsp:nvSpPr>
        <dsp:cNvPr id="0" name=""/>
        <dsp:cNvSpPr/>
      </dsp:nvSpPr>
      <dsp:spPr>
        <a:xfrm>
          <a:off x="335097" y="3021019"/>
          <a:ext cx="609268" cy="6092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47488-1157-4BE2-B0C3-6A9440BBE657}">
      <dsp:nvSpPr>
        <dsp:cNvPr id="0" name=""/>
        <dsp:cNvSpPr/>
      </dsp:nvSpPr>
      <dsp:spPr>
        <a:xfrm>
          <a:off x="1279464" y="2771773"/>
          <a:ext cx="4907564" cy="110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38" tIns="117238" rIns="117238" bIns="11723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How?</a:t>
          </a:r>
          <a:endParaRPr lang="en-US" sz="2500" kern="1200"/>
        </a:p>
      </dsp:txBody>
      <dsp:txXfrm>
        <a:off x="1279464" y="2771773"/>
        <a:ext cx="4907564" cy="1107761"/>
      </dsp:txXfrm>
    </dsp:sp>
    <dsp:sp modelId="{EF8DC03A-5406-4C7F-8AA8-D00573EAD72D}">
      <dsp:nvSpPr>
        <dsp:cNvPr id="0" name=""/>
        <dsp:cNvSpPr/>
      </dsp:nvSpPr>
      <dsp:spPr>
        <a:xfrm>
          <a:off x="6187029" y="2771773"/>
          <a:ext cx="4717418" cy="110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38" tIns="117238" rIns="117238" bIns="11723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Mandatory</a:t>
          </a:r>
          <a:r>
            <a:rPr lang="fr-BE" sz="1800" kern="1200" dirty="0"/>
            <a:t> </a:t>
          </a:r>
          <a:r>
            <a:rPr lang="fr-BE" sz="1800" kern="1200" dirty="0" err="1"/>
            <a:t>electronic</a:t>
          </a:r>
          <a:r>
            <a:rPr lang="fr-BE" sz="1800" kern="1200" dirty="0"/>
            <a:t> communication for </a:t>
          </a:r>
          <a:r>
            <a:rPr lang="fr-BE" sz="1800" kern="1200" dirty="0" err="1"/>
            <a:t>competent</a:t>
          </a:r>
          <a:r>
            <a:rPr lang="fr-BE" sz="1800" kern="1200" dirty="0"/>
            <a:t> </a:t>
          </a:r>
          <a:r>
            <a:rPr lang="fr-BE" sz="1800" kern="1200" dirty="0" err="1"/>
            <a:t>authorities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Direct court to court communication</a:t>
          </a:r>
          <a:endParaRPr lang="en-US" sz="1800" kern="1200" dirty="0"/>
        </a:p>
      </dsp:txBody>
      <dsp:txXfrm>
        <a:off x="6187029" y="2771773"/>
        <a:ext cx="4717418" cy="1107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B49CE-BAFF-4304-939D-2A050D79306F}">
      <dsp:nvSpPr>
        <dsp:cNvPr id="0" name=""/>
        <dsp:cNvSpPr/>
      </dsp:nvSpPr>
      <dsp:spPr>
        <a:xfrm>
          <a:off x="5756494" y="2054399"/>
          <a:ext cx="4769978" cy="413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61"/>
              </a:lnTo>
              <a:lnTo>
                <a:pt x="4769978" y="206961"/>
              </a:lnTo>
              <a:lnTo>
                <a:pt x="4769978" y="4139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ADF57-85D6-4037-8A49-135B239EB2D6}">
      <dsp:nvSpPr>
        <dsp:cNvPr id="0" name=""/>
        <dsp:cNvSpPr/>
      </dsp:nvSpPr>
      <dsp:spPr>
        <a:xfrm>
          <a:off x="5756494" y="2054399"/>
          <a:ext cx="2384989" cy="413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61"/>
              </a:lnTo>
              <a:lnTo>
                <a:pt x="2384989" y="206961"/>
              </a:lnTo>
              <a:lnTo>
                <a:pt x="2384989" y="4139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545D1-D9AE-4B4E-8D1F-39B44467D899}">
      <dsp:nvSpPr>
        <dsp:cNvPr id="0" name=""/>
        <dsp:cNvSpPr/>
      </dsp:nvSpPr>
      <dsp:spPr>
        <a:xfrm>
          <a:off x="5710774" y="2054399"/>
          <a:ext cx="91440" cy="413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9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59545-C61E-47C2-9716-C2A7B3FC05D3}">
      <dsp:nvSpPr>
        <dsp:cNvPr id="0" name=""/>
        <dsp:cNvSpPr/>
      </dsp:nvSpPr>
      <dsp:spPr>
        <a:xfrm>
          <a:off x="3371505" y="2054399"/>
          <a:ext cx="2384989" cy="413923"/>
        </a:xfrm>
        <a:custGeom>
          <a:avLst/>
          <a:gdLst/>
          <a:ahLst/>
          <a:cxnLst/>
          <a:rect l="0" t="0" r="0" b="0"/>
          <a:pathLst>
            <a:path>
              <a:moveTo>
                <a:pt x="2384989" y="0"/>
              </a:moveTo>
              <a:lnTo>
                <a:pt x="2384989" y="206961"/>
              </a:lnTo>
              <a:lnTo>
                <a:pt x="0" y="206961"/>
              </a:lnTo>
              <a:lnTo>
                <a:pt x="0" y="4139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93D39-427B-42FF-8B3D-8F8EA0D0BE7A}">
      <dsp:nvSpPr>
        <dsp:cNvPr id="0" name=""/>
        <dsp:cNvSpPr/>
      </dsp:nvSpPr>
      <dsp:spPr>
        <a:xfrm>
          <a:off x="986516" y="2054399"/>
          <a:ext cx="4769978" cy="413923"/>
        </a:xfrm>
        <a:custGeom>
          <a:avLst/>
          <a:gdLst/>
          <a:ahLst/>
          <a:cxnLst/>
          <a:rect l="0" t="0" r="0" b="0"/>
          <a:pathLst>
            <a:path>
              <a:moveTo>
                <a:pt x="4769978" y="0"/>
              </a:moveTo>
              <a:lnTo>
                <a:pt x="4769978" y="206961"/>
              </a:lnTo>
              <a:lnTo>
                <a:pt x="0" y="206961"/>
              </a:lnTo>
              <a:lnTo>
                <a:pt x="0" y="4139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33A0C-F8B4-47D6-BBB6-5A48B8ACA71E}">
      <dsp:nvSpPr>
        <dsp:cNvPr id="0" name=""/>
        <dsp:cNvSpPr/>
      </dsp:nvSpPr>
      <dsp:spPr>
        <a:xfrm>
          <a:off x="4516586" y="369454"/>
          <a:ext cx="2479816" cy="16849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Facilitate representatives’ dealings with non-judicial parties, e.g., banks</a:t>
          </a:r>
          <a:endParaRPr lang="en-IE" sz="1800" kern="1200" dirty="0"/>
        </a:p>
      </dsp:txBody>
      <dsp:txXfrm>
        <a:off x="4516586" y="369454"/>
        <a:ext cx="2479816" cy="1684945"/>
      </dsp:txXfrm>
    </dsp:sp>
    <dsp:sp modelId="{20FE74DE-8A02-4A9A-9008-150A2D2BE1CD}">
      <dsp:nvSpPr>
        <dsp:cNvPr id="0" name=""/>
        <dsp:cNvSpPr/>
      </dsp:nvSpPr>
      <dsp:spPr>
        <a:xfrm>
          <a:off x="983" y="2468323"/>
          <a:ext cx="1971065" cy="9855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Mandatory certificate to be issued by the authority of origin</a:t>
          </a:r>
          <a:endParaRPr lang="en-IE" sz="1800" kern="1200" dirty="0"/>
        </a:p>
      </dsp:txBody>
      <dsp:txXfrm>
        <a:off x="983" y="2468323"/>
        <a:ext cx="1971065" cy="985532"/>
      </dsp:txXfrm>
    </dsp:sp>
    <dsp:sp modelId="{DEBDE9E5-51F1-41F0-8550-70531F984F70}">
      <dsp:nvSpPr>
        <dsp:cNvPr id="0" name=""/>
        <dsp:cNvSpPr/>
      </dsp:nvSpPr>
      <dsp:spPr>
        <a:xfrm>
          <a:off x="2385972" y="2468323"/>
          <a:ext cx="1971065" cy="9855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Strong presumption for representatives and third parties</a:t>
          </a:r>
          <a:endParaRPr lang="en-IE" sz="1800" kern="1200" dirty="0"/>
        </a:p>
      </dsp:txBody>
      <dsp:txXfrm>
        <a:off x="2385972" y="2468323"/>
        <a:ext cx="1971065" cy="985532"/>
      </dsp:txXfrm>
    </dsp:sp>
    <dsp:sp modelId="{86A7A7D4-EDA2-4EEC-8659-A0C2284F1F75}">
      <dsp:nvSpPr>
        <dsp:cNvPr id="0" name=""/>
        <dsp:cNvSpPr/>
      </dsp:nvSpPr>
      <dsp:spPr>
        <a:xfrm>
          <a:off x="4770961" y="2468323"/>
          <a:ext cx="1971065" cy="9855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One EU multilingual form</a:t>
          </a:r>
          <a:endParaRPr lang="en-IE" sz="1800" kern="1200" dirty="0"/>
        </a:p>
      </dsp:txBody>
      <dsp:txXfrm>
        <a:off x="4770961" y="2468323"/>
        <a:ext cx="1971065" cy="985532"/>
      </dsp:txXfrm>
    </dsp:sp>
    <dsp:sp modelId="{24A1A50A-0304-4687-91A5-A05F933CD36B}">
      <dsp:nvSpPr>
        <dsp:cNvPr id="0" name=""/>
        <dsp:cNvSpPr/>
      </dsp:nvSpPr>
      <dsp:spPr>
        <a:xfrm>
          <a:off x="7155950" y="2468323"/>
          <a:ext cx="1971065" cy="9855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Uniform </a:t>
          </a:r>
          <a:r>
            <a:rPr lang="fr-BE" sz="1800" kern="1200" dirty="0" err="1"/>
            <a:t>effects</a:t>
          </a:r>
          <a:r>
            <a:rPr lang="fr-BE" sz="1800" kern="1200" dirty="0"/>
            <a:t> in the EU</a:t>
          </a:r>
          <a:endParaRPr lang="en-IE" sz="1800" kern="1200" dirty="0"/>
        </a:p>
      </dsp:txBody>
      <dsp:txXfrm>
        <a:off x="7155950" y="2468323"/>
        <a:ext cx="1971065" cy="985532"/>
      </dsp:txXfrm>
    </dsp:sp>
    <dsp:sp modelId="{23A88D21-8A08-419B-BF3A-3700F2D5EDCB}">
      <dsp:nvSpPr>
        <dsp:cNvPr id="0" name=""/>
        <dsp:cNvSpPr/>
      </dsp:nvSpPr>
      <dsp:spPr>
        <a:xfrm>
          <a:off x="9540939" y="2468323"/>
          <a:ext cx="1971065" cy="9855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Limited </a:t>
          </a:r>
          <a:r>
            <a:rPr lang="fr-BE" sz="1800" kern="1200" dirty="0" err="1"/>
            <a:t>validity</a:t>
          </a:r>
          <a:r>
            <a:rPr lang="fr-BE" sz="1800" kern="1200" dirty="0"/>
            <a:t> : +/- 1 </a:t>
          </a:r>
          <a:r>
            <a:rPr lang="fr-BE" sz="1800" kern="1200" dirty="0" err="1"/>
            <a:t>year</a:t>
          </a:r>
          <a:endParaRPr lang="en-IE" sz="1800" kern="1200" dirty="0"/>
        </a:p>
      </dsp:txBody>
      <dsp:txXfrm>
        <a:off x="9540939" y="2468323"/>
        <a:ext cx="1971065" cy="985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3ABCC-DA55-433A-AD52-F84C87121A1B}">
      <dsp:nvSpPr>
        <dsp:cNvPr id="0" name=""/>
        <dsp:cNvSpPr/>
      </dsp:nvSpPr>
      <dsp:spPr>
        <a:xfrm>
          <a:off x="0" y="0"/>
          <a:ext cx="9270206" cy="11644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 dirty="0"/>
            <a:t>Obligation to set up a </a:t>
          </a:r>
          <a:r>
            <a:rPr lang="fr-BE" sz="2600" kern="1200" dirty="0" err="1"/>
            <a:t>regiser</a:t>
          </a:r>
          <a:r>
            <a:rPr lang="fr-BE" sz="2600" kern="1200" dirty="0"/>
            <a:t> of protection </a:t>
          </a:r>
          <a:r>
            <a:rPr lang="fr-BE" sz="2600" kern="1200" dirty="0" err="1"/>
            <a:t>measures</a:t>
          </a:r>
          <a:r>
            <a:rPr lang="fr-BE" sz="2600" kern="1200" dirty="0"/>
            <a:t> and </a:t>
          </a:r>
          <a:r>
            <a:rPr lang="fr-BE" sz="2600" kern="1200" dirty="0" err="1"/>
            <a:t>confirmed</a:t>
          </a:r>
          <a:r>
            <a:rPr lang="fr-BE" sz="2600" kern="1200" dirty="0"/>
            <a:t> </a:t>
          </a:r>
          <a:r>
            <a:rPr lang="fr-BE" sz="2600" kern="1200" dirty="0" err="1"/>
            <a:t>PoRs</a:t>
          </a:r>
          <a:r>
            <a:rPr lang="fr-BE" sz="2600" kern="1200" dirty="0"/>
            <a:t> (if applicable)</a:t>
          </a:r>
          <a:endParaRPr lang="en-IE" sz="2600" kern="1200" dirty="0"/>
        </a:p>
      </dsp:txBody>
      <dsp:txXfrm>
        <a:off x="34105" y="34105"/>
        <a:ext cx="8013694" cy="1096221"/>
      </dsp:txXfrm>
    </dsp:sp>
    <dsp:sp modelId="{F8C8FAD7-8207-46AA-AC60-B0FCB3B104F1}">
      <dsp:nvSpPr>
        <dsp:cNvPr id="0" name=""/>
        <dsp:cNvSpPr/>
      </dsp:nvSpPr>
      <dsp:spPr>
        <a:xfrm>
          <a:off x="850590" y="1336728"/>
          <a:ext cx="9270206" cy="1164431"/>
        </a:xfrm>
        <a:prstGeom prst="roundRect">
          <a:avLst>
            <a:gd name="adj" fmla="val 10000"/>
          </a:avLst>
        </a:prstGeom>
        <a:solidFill>
          <a:schemeClr val="accent2">
            <a:hueOff val="-906118"/>
            <a:satOff val="1981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 dirty="0"/>
            <a:t>Obligation to </a:t>
          </a:r>
          <a:r>
            <a:rPr lang="fr-BE" sz="2600" kern="1200" dirty="0" err="1"/>
            <a:t>make</a:t>
          </a:r>
          <a:r>
            <a:rPr lang="fr-BE" sz="2600" kern="1200" dirty="0"/>
            <a:t> </a:t>
          </a:r>
          <a:r>
            <a:rPr lang="fr-BE" sz="2600" kern="1200" dirty="0" err="1"/>
            <a:t>existing</a:t>
          </a:r>
          <a:r>
            <a:rPr lang="fr-BE" sz="2600" kern="1200" dirty="0"/>
            <a:t> </a:t>
          </a:r>
          <a:r>
            <a:rPr lang="fr-BE" sz="2600" kern="1200" dirty="0" err="1"/>
            <a:t>registers</a:t>
          </a:r>
          <a:r>
            <a:rPr lang="fr-BE" sz="2600" kern="1200" dirty="0"/>
            <a:t> of </a:t>
          </a:r>
          <a:r>
            <a:rPr lang="fr-BE" sz="2600" kern="1200" dirty="0" err="1"/>
            <a:t>measures</a:t>
          </a:r>
          <a:r>
            <a:rPr lang="fr-BE" sz="2600" kern="1200" dirty="0"/>
            <a:t>, </a:t>
          </a:r>
          <a:r>
            <a:rPr lang="fr-BE" sz="2600" kern="1200" dirty="0" err="1"/>
            <a:t>confirmed</a:t>
          </a:r>
          <a:r>
            <a:rPr lang="fr-BE" sz="2600" kern="1200" dirty="0"/>
            <a:t> </a:t>
          </a:r>
          <a:r>
            <a:rPr lang="fr-BE" sz="2600" kern="1200" dirty="0" err="1"/>
            <a:t>PoRs</a:t>
          </a:r>
          <a:r>
            <a:rPr lang="fr-BE" sz="2600" kern="1200" dirty="0"/>
            <a:t> and </a:t>
          </a:r>
          <a:r>
            <a:rPr lang="fr-BE" sz="2600" kern="1200" dirty="0" err="1"/>
            <a:t>other</a:t>
          </a:r>
          <a:r>
            <a:rPr lang="fr-BE" sz="2600" kern="1200" dirty="0"/>
            <a:t> </a:t>
          </a:r>
          <a:r>
            <a:rPr lang="fr-BE" sz="2600" kern="1200" dirty="0" err="1"/>
            <a:t>PoRs</a:t>
          </a:r>
          <a:r>
            <a:rPr lang="fr-BE" sz="2600" kern="1200" dirty="0"/>
            <a:t> </a:t>
          </a:r>
          <a:r>
            <a:rPr lang="fr-BE" sz="2600" kern="1200" dirty="0" err="1"/>
            <a:t>interoperable</a:t>
          </a:r>
          <a:endParaRPr lang="en-IE" sz="2600" kern="1200" dirty="0"/>
        </a:p>
      </dsp:txBody>
      <dsp:txXfrm>
        <a:off x="884695" y="1370833"/>
        <a:ext cx="7627156" cy="1096221"/>
      </dsp:txXfrm>
    </dsp:sp>
    <dsp:sp modelId="{081FE1DE-7B2E-40B8-BE87-924E25F4B03A}">
      <dsp:nvSpPr>
        <dsp:cNvPr id="0" name=""/>
        <dsp:cNvSpPr/>
      </dsp:nvSpPr>
      <dsp:spPr>
        <a:xfrm>
          <a:off x="1635918" y="2717006"/>
          <a:ext cx="9270206" cy="1164431"/>
        </a:xfrm>
        <a:prstGeom prst="roundRect">
          <a:avLst>
            <a:gd name="adj" fmla="val 10000"/>
          </a:avLst>
        </a:prstGeom>
        <a:solidFill>
          <a:schemeClr val="accent2">
            <a:hueOff val="-1812236"/>
            <a:satOff val="3962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600" kern="1200" dirty="0" err="1"/>
            <a:t>Interconnection</a:t>
          </a:r>
          <a:r>
            <a:rPr lang="fr-BE" sz="2600" kern="1200" dirty="0"/>
            <a:t> </a:t>
          </a:r>
          <a:r>
            <a:rPr lang="fr-BE" sz="2600" kern="1200" dirty="0" err="1"/>
            <a:t>through</a:t>
          </a:r>
          <a:r>
            <a:rPr lang="fr-BE" sz="2600" kern="1200" dirty="0"/>
            <a:t> a software </a:t>
          </a:r>
          <a:r>
            <a:rPr lang="fr-BE" sz="2600" kern="1200" dirty="0" err="1"/>
            <a:t>developped</a:t>
          </a:r>
          <a:r>
            <a:rPr lang="fr-BE" sz="2600" kern="1200" dirty="0"/>
            <a:t> by the Commission</a:t>
          </a:r>
          <a:endParaRPr lang="en-IE" sz="2600" kern="1200" dirty="0"/>
        </a:p>
      </dsp:txBody>
      <dsp:txXfrm>
        <a:off x="1670023" y="2751111"/>
        <a:ext cx="7627156" cy="1096221"/>
      </dsp:txXfrm>
    </dsp:sp>
    <dsp:sp modelId="{60192770-BC8E-4CC5-BF42-081DAAEA7ABF}">
      <dsp:nvSpPr>
        <dsp:cNvPr id="0" name=""/>
        <dsp:cNvSpPr/>
      </dsp:nvSpPr>
      <dsp:spPr>
        <a:xfrm>
          <a:off x="8273144" y="601891"/>
          <a:ext cx="1237242" cy="1246082"/>
        </a:xfrm>
        <a:prstGeom prst="mathPlus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800" kern="1200"/>
        </a:p>
      </dsp:txBody>
      <dsp:txXfrm>
        <a:off x="8437140" y="1079432"/>
        <a:ext cx="909250" cy="291000"/>
      </dsp:txXfrm>
    </dsp:sp>
    <dsp:sp modelId="{41212440-BF09-4108-8D15-DF5FBB96ADE1}">
      <dsp:nvSpPr>
        <dsp:cNvPr id="0" name=""/>
        <dsp:cNvSpPr/>
      </dsp:nvSpPr>
      <dsp:spPr>
        <a:xfrm>
          <a:off x="9331285" y="2233767"/>
          <a:ext cx="756880" cy="756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705548"/>
            <a:satOff val="-19687"/>
            <a:lumOff val="-26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705548"/>
              <a:satOff val="-19687"/>
              <a:lumOff val="-26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600" kern="1200"/>
        </a:p>
      </dsp:txBody>
      <dsp:txXfrm>
        <a:off x="9501583" y="2233767"/>
        <a:ext cx="416284" cy="5695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27DAF-A108-46D8-A404-D03379CB53F2}">
      <dsp:nvSpPr>
        <dsp:cNvPr id="0" name=""/>
        <dsp:cNvSpPr/>
      </dsp:nvSpPr>
      <dsp:spPr>
        <a:xfrm>
          <a:off x="4505539" y="1986001"/>
          <a:ext cx="1895045" cy="18950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 err="1"/>
            <a:t>Improved</a:t>
          </a:r>
          <a:r>
            <a:rPr lang="fr-BE" sz="1800" kern="1200" dirty="0"/>
            <a:t> </a:t>
          </a:r>
          <a:r>
            <a:rPr lang="fr-BE" sz="1800" kern="1200" dirty="0" err="1"/>
            <a:t>acces</a:t>
          </a:r>
          <a:r>
            <a:rPr lang="fr-BE" sz="1800" kern="1200" dirty="0"/>
            <a:t> to justice in cross-border cases</a:t>
          </a:r>
          <a:endParaRPr lang="en-IE" sz="1800" kern="1200" dirty="0"/>
        </a:p>
      </dsp:txBody>
      <dsp:txXfrm>
        <a:off x="4783062" y="2263524"/>
        <a:ext cx="1339999" cy="1339999"/>
      </dsp:txXfrm>
    </dsp:sp>
    <dsp:sp modelId="{E7780DEB-B960-4B0D-98D3-E6F1E08B365C}">
      <dsp:nvSpPr>
        <dsp:cNvPr id="0" name=""/>
        <dsp:cNvSpPr/>
      </dsp:nvSpPr>
      <dsp:spPr>
        <a:xfrm rot="11700000">
          <a:off x="3070413" y="2214235"/>
          <a:ext cx="1412085" cy="54008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5ED7D-F146-46A6-B387-F62534DDB4C2}">
      <dsp:nvSpPr>
        <dsp:cNvPr id="0" name=""/>
        <dsp:cNvSpPr/>
      </dsp:nvSpPr>
      <dsp:spPr>
        <a:xfrm>
          <a:off x="2194324" y="1581424"/>
          <a:ext cx="1800293" cy="14402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/>
            <a:t>EEAP : </a:t>
          </a:r>
          <a:r>
            <a:rPr lang="fr-BE" sz="1700" kern="1200" dirty="0" err="1"/>
            <a:t>optional</a:t>
          </a:r>
          <a:r>
            <a:rPr lang="fr-BE" sz="1700" kern="1200" dirty="0"/>
            <a:t> online </a:t>
          </a:r>
          <a:r>
            <a:rPr lang="fr-BE" sz="1700" kern="1200" dirty="0" err="1"/>
            <a:t>access</a:t>
          </a:r>
          <a:r>
            <a:rPr lang="fr-BE" sz="1700" kern="1200" dirty="0"/>
            <a:t> for the public</a:t>
          </a:r>
          <a:endParaRPr lang="en-IE" sz="1700" kern="1200" dirty="0"/>
        </a:p>
      </dsp:txBody>
      <dsp:txXfrm>
        <a:off x="2236507" y="1623607"/>
        <a:ext cx="1715927" cy="1355868"/>
      </dsp:txXfrm>
    </dsp:sp>
    <dsp:sp modelId="{0D2BA68F-C6A4-4CDA-B78B-300C47589D5E}">
      <dsp:nvSpPr>
        <dsp:cNvPr id="0" name=""/>
        <dsp:cNvSpPr/>
      </dsp:nvSpPr>
      <dsp:spPr>
        <a:xfrm rot="14700000">
          <a:off x="4013460" y="1090356"/>
          <a:ext cx="1412085" cy="54008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2606322"/>
            <a:satOff val="3698"/>
            <a:lumOff val="40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B4D97-055D-4C3C-A7C4-807973ED0BDB}">
      <dsp:nvSpPr>
        <dsp:cNvPr id="0" name=""/>
        <dsp:cNvSpPr/>
      </dsp:nvSpPr>
      <dsp:spPr>
        <a:xfrm>
          <a:off x="3520969" y="390"/>
          <a:ext cx="1800293" cy="1440234"/>
        </a:xfrm>
        <a:prstGeom prst="roundRect">
          <a:avLst>
            <a:gd name="adj" fmla="val 10000"/>
          </a:avLst>
        </a:prstGeom>
        <a:solidFill>
          <a:schemeClr val="accent3">
            <a:hueOff val="-2606322"/>
            <a:satOff val="3698"/>
            <a:lumOff val="40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 err="1"/>
            <a:t>Swifter</a:t>
          </a:r>
          <a:r>
            <a:rPr lang="fr-BE" sz="1700" kern="1200" dirty="0"/>
            <a:t> </a:t>
          </a:r>
          <a:r>
            <a:rPr lang="fr-BE" sz="1700" kern="1200" dirty="0" err="1"/>
            <a:t>cooperation</a:t>
          </a:r>
          <a:r>
            <a:rPr lang="fr-BE" sz="1700" kern="1200" dirty="0"/>
            <a:t> </a:t>
          </a:r>
          <a:r>
            <a:rPr lang="fr-BE" sz="1700" kern="1200" dirty="0" err="1"/>
            <a:t>between</a:t>
          </a:r>
          <a:r>
            <a:rPr lang="fr-BE" sz="1700" kern="1200" dirty="0"/>
            <a:t> </a:t>
          </a:r>
          <a:r>
            <a:rPr lang="fr-BE" sz="1700" kern="1200" dirty="0" err="1"/>
            <a:t>authorities</a:t>
          </a:r>
          <a:r>
            <a:rPr lang="fr-BE" sz="1700" kern="1200" dirty="0"/>
            <a:t> (</a:t>
          </a:r>
          <a:r>
            <a:rPr lang="fr-BE" sz="1700" kern="1200" dirty="0" err="1"/>
            <a:t>inc.notaries</a:t>
          </a:r>
          <a:r>
            <a:rPr lang="fr-BE" sz="1700" kern="1200" dirty="0"/>
            <a:t>)</a:t>
          </a:r>
          <a:endParaRPr lang="en-IE" sz="1700" kern="1200" dirty="0"/>
        </a:p>
      </dsp:txBody>
      <dsp:txXfrm>
        <a:off x="3563152" y="42573"/>
        <a:ext cx="1715927" cy="1355868"/>
      </dsp:txXfrm>
    </dsp:sp>
    <dsp:sp modelId="{34427592-8E84-49F4-8049-F872FD1CEFA2}">
      <dsp:nvSpPr>
        <dsp:cNvPr id="0" name=""/>
        <dsp:cNvSpPr/>
      </dsp:nvSpPr>
      <dsp:spPr>
        <a:xfrm rot="17700000">
          <a:off x="5480579" y="1090356"/>
          <a:ext cx="1412085" cy="54008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5212644"/>
            <a:satOff val="7396"/>
            <a:lumOff val="81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E30B2-EE90-4AA9-8C30-F14AEE16D831}">
      <dsp:nvSpPr>
        <dsp:cNvPr id="0" name=""/>
        <dsp:cNvSpPr/>
      </dsp:nvSpPr>
      <dsp:spPr>
        <a:xfrm>
          <a:off x="5584862" y="390"/>
          <a:ext cx="1800293" cy="1440234"/>
        </a:xfrm>
        <a:prstGeom prst="roundRect">
          <a:avLst>
            <a:gd name="adj" fmla="val 10000"/>
          </a:avLst>
        </a:prstGeom>
        <a:solidFill>
          <a:schemeClr val="accent3">
            <a:hueOff val="-5212644"/>
            <a:satOff val="7396"/>
            <a:lumOff val="81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/>
            <a:t>Direct </a:t>
          </a:r>
          <a:r>
            <a:rPr lang="fr-BE" sz="1700" kern="1200" dirty="0" err="1"/>
            <a:t>judicial</a:t>
          </a:r>
          <a:r>
            <a:rPr lang="fr-BE" sz="1700" kern="1200" dirty="0"/>
            <a:t> communication </a:t>
          </a:r>
          <a:r>
            <a:rPr lang="fr-BE" sz="1700" kern="1200" dirty="0" err="1"/>
            <a:t>between</a:t>
          </a:r>
          <a:r>
            <a:rPr lang="fr-BE" sz="1700" kern="1200" dirty="0"/>
            <a:t> courts</a:t>
          </a:r>
          <a:endParaRPr lang="en-IE" sz="1700" kern="1200" dirty="0"/>
        </a:p>
      </dsp:txBody>
      <dsp:txXfrm>
        <a:off x="5627045" y="42573"/>
        <a:ext cx="1715927" cy="1355868"/>
      </dsp:txXfrm>
    </dsp:sp>
    <dsp:sp modelId="{57F81602-5425-4794-BE2B-E972A964E311}">
      <dsp:nvSpPr>
        <dsp:cNvPr id="0" name=""/>
        <dsp:cNvSpPr/>
      </dsp:nvSpPr>
      <dsp:spPr>
        <a:xfrm rot="20700000">
          <a:off x="6423625" y="2214235"/>
          <a:ext cx="1412085" cy="54008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7818965"/>
            <a:satOff val="11094"/>
            <a:lumOff val="121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9AC23-7BF0-47AA-B126-5D2C757CA9F6}">
      <dsp:nvSpPr>
        <dsp:cNvPr id="0" name=""/>
        <dsp:cNvSpPr/>
      </dsp:nvSpPr>
      <dsp:spPr>
        <a:xfrm>
          <a:off x="6911506" y="1581424"/>
          <a:ext cx="1800293" cy="1440234"/>
        </a:xfrm>
        <a:prstGeom prst="roundRect">
          <a:avLst>
            <a:gd name="adj" fmla="val 10000"/>
          </a:avLst>
        </a:prstGeom>
        <a:solidFill>
          <a:schemeClr val="accent3">
            <a:hueOff val="-7818965"/>
            <a:satOff val="11094"/>
            <a:lumOff val="12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 err="1"/>
            <a:t>Hearing</a:t>
          </a:r>
          <a:r>
            <a:rPr lang="fr-BE" sz="1700" kern="1200" dirty="0"/>
            <a:t> </a:t>
          </a:r>
          <a:r>
            <a:rPr lang="fr-BE" sz="1700" kern="1200" dirty="0" err="1"/>
            <a:t>through</a:t>
          </a:r>
          <a:r>
            <a:rPr lang="fr-BE" sz="1700" kern="1200" dirty="0"/>
            <a:t> </a:t>
          </a:r>
          <a:r>
            <a:rPr lang="fr-BE" sz="1700" kern="1200" dirty="0" err="1"/>
            <a:t>videoconference</a:t>
          </a:r>
          <a:endParaRPr lang="en-IE" sz="1700" kern="1200" dirty="0"/>
        </a:p>
      </dsp:txBody>
      <dsp:txXfrm>
        <a:off x="6953689" y="1623607"/>
        <a:ext cx="1715927" cy="1355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B25FF-B930-4E7B-BF10-E17C3FAB7458}">
      <dsp:nvSpPr>
        <dsp:cNvPr id="0" name=""/>
        <dsp:cNvSpPr/>
      </dsp:nvSpPr>
      <dsp:spPr>
        <a:xfrm>
          <a:off x="554722" y="633309"/>
          <a:ext cx="1445154" cy="144515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932EA-8101-4533-BB03-DD7ED72B2815}">
      <dsp:nvSpPr>
        <dsp:cNvPr id="0" name=""/>
        <dsp:cNvSpPr/>
      </dsp:nvSpPr>
      <dsp:spPr>
        <a:xfrm>
          <a:off x="862706" y="941293"/>
          <a:ext cx="829187" cy="829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4EF30-2BAE-4ECA-A03C-64E3990AD493}">
      <dsp:nvSpPr>
        <dsp:cNvPr id="0" name=""/>
        <dsp:cNvSpPr/>
      </dsp:nvSpPr>
      <dsp:spPr>
        <a:xfrm>
          <a:off x="92746" y="2528594"/>
          <a:ext cx="236910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BE" sz="1400" kern="1200"/>
            <a:t>Limited set of data</a:t>
          </a:r>
          <a:endParaRPr lang="en-US" sz="1400" kern="1200"/>
        </a:p>
      </dsp:txBody>
      <dsp:txXfrm>
        <a:off x="92746" y="2528594"/>
        <a:ext cx="2369106" cy="720000"/>
      </dsp:txXfrm>
    </dsp:sp>
    <dsp:sp modelId="{C24C3CEF-0157-46AC-A721-94FA424DC5DC}">
      <dsp:nvSpPr>
        <dsp:cNvPr id="0" name=""/>
        <dsp:cNvSpPr/>
      </dsp:nvSpPr>
      <dsp:spPr>
        <a:xfrm>
          <a:off x="3338422" y="633309"/>
          <a:ext cx="1445154" cy="144515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FD3AA-7A9F-4663-8A2F-253F6FA5FB51}">
      <dsp:nvSpPr>
        <dsp:cNvPr id="0" name=""/>
        <dsp:cNvSpPr/>
      </dsp:nvSpPr>
      <dsp:spPr>
        <a:xfrm>
          <a:off x="3646406" y="941293"/>
          <a:ext cx="829187" cy="829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62F6B-383A-4318-B26D-1CF95814E541}">
      <dsp:nvSpPr>
        <dsp:cNvPr id="0" name=""/>
        <dsp:cNvSpPr/>
      </dsp:nvSpPr>
      <dsp:spPr>
        <a:xfrm>
          <a:off x="2876446" y="2528594"/>
          <a:ext cx="236910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BE" sz="1400" kern="1200"/>
            <a:t>Limited access to public authority with a legitimate interest</a:t>
          </a:r>
          <a:endParaRPr lang="en-US" sz="1400" kern="1200"/>
        </a:p>
      </dsp:txBody>
      <dsp:txXfrm>
        <a:off x="2876446" y="2528594"/>
        <a:ext cx="2369106" cy="720000"/>
      </dsp:txXfrm>
    </dsp:sp>
    <dsp:sp modelId="{4104258F-590B-47E5-A539-12B93ECF6107}">
      <dsp:nvSpPr>
        <dsp:cNvPr id="0" name=""/>
        <dsp:cNvSpPr/>
      </dsp:nvSpPr>
      <dsp:spPr>
        <a:xfrm>
          <a:off x="6122121" y="633309"/>
          <a:ext cx="1445154" cy="144515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78FC4-A4DA-47C1-B4F3-9D9D0F43B882}">
      <dsp:nvSpPr>
        <dsp:cNvPr id="0" name=""/>
        <dsp:cNvSpPr/>
      </dsp:nvSpPr>
      <dsp:spPr>
        <a:xfrm>
          <a:off x="6430105" y="941293"/>
          <a:ext cx="829187" cy="829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2DCE5-6CA1-4FC1-9E64-4A3068EF7E8A}">
      <dsp:nvSpPr>
        <dsp:cNvPr id="0" name=""/>
        <dsp:cNvSpPr/>
      </dsp:nvSpPr>
      <dsp:spPr>
        <a:xfrm>
          <a:off x="5660146" y="2528594"/>
          <a:ext cx="236910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BE" sz="1400" kern="1200"/>
            <a:t>Increased legal certainty</a:t>
          </a:r>
          <a:endParaRPr lang="en-US" sz="1400" kern="1200"/>
        </a:p>
      </dsp:txBody>
      <dsp:txXfrm>
        <a:off x="5660146" y="2528594"/>
        <a:ext cx="2369106" cy="720000"/>
      </dsp:txXfrm>
    </dsp:sp>
    <dsp:sp modelId="{BC09827E-D1FA-4BAD-9E77-04C2C6E84D2B}">
      <dsp:nvSpPr>
        <dsp:cNvPr id="0" name=""/>
        <dsp:cNvSpPr/>
      </dsp:nvSpPr>
      <dsp:spPr>
        <a:xfrm>
          <a:off x="8905821" y="633309"/>
          <a:ext cx="1445154" cy="144515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943F0-E830-41A8-B669-22B010948349}">
      <dsp:nvSpPr>
        <dsp:cNvPr id="0" name=""/>
        <dsp:cNvSpPr/>
      </dsp:nvSpPr>
      <dsp:spPr>
        <a:xfrm>
          <a:off x="9213805" y="941293"/>
          <a:ext cx="829187" cy="8291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515ED-44A7-4D19-B623-2B27C4A544BB}">
      <dsp:nvSpPr>
        <dsp:cNvPr id="0" name=""/>
        <dsp:cNvSpPr/>
      </dsp:nvSpPr>
      <dsp:spPr>
        <a:xfrm>
          <a:off x="8443846" y="2528594"/>
          <a:ext cx="236910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BE" sz="1400" kern="1200"/>
            <a:t>Increased protection of the principle of self-determination</a:t>
          </a:r>
          <a:endParaRPr lang="en-US" sz="1400" kern="1200"/>
        </a:p>
      </dsp:txBody>
      <dsp:txXfrm>
        <a:off x="8443846" y="2528594"/>
        <a:ext cx="2369106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B6122-1FA9-4A63-B0C6-E1176A46D604}">
      <dsp:nvSpPr>
        <dsp:cNvPr id="0" name=""/>
        <dsp:cNvSpPr/>
      </dsp:nvSpPr>
      <dsp:spPr>
        <a:xfrm>
          <a:off x="0" y="32052"/>
          <a:ext cx="10905699" cy="9090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i="0" kern="1200" dirty="0"/>
            <a:t>ECR : reflects the nature and scope of the powers granted in a representative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i="0" kern="1200" dirty="0"/>
            <a:t>ECP : gender-neutral document to provide evidence of parenthood in another MS</a:t>
          </a:r>
          <a:endParaRPr lang="en-US" sz="2100" kern="1200" dirty="0"/>
        </a:p>
      </dsp:txBody>
      <dsp:txXfrm>
        <a:off x="44378" y="76430"/>
        <a:ext cx="10816943" cy="820333"/>
      </dsp:txXfrm>
    </dsp:sp>
    <dsp:sp modelId="{913C280A-3FA4-47A1-8101-8E3C519F6185}">
      <dsp:nvSpPr>
        <dsp:cNvPr id="0" name=""/>
        <dsp:cNvSpPr/>
      </dsp:nvSpPr>
      <dsp:spPr>
        <a:xfrm>
          <a:off x="0" y="1001622"/>
          <a:ext cx="10905699" cy="9090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i="0" kern="1200" dirty="0"/>
            <a:t>optional for citizens but must be issued by MS competent authority on request </a:t>
          </a:r>
          <a:endParaRPr lang="en-US" sz="2100" kern="1200" dirty="0"/>
        </a:p>
      </dsp:txBody>
      <dsp:txXfrm>
        <a:off x="44378" y="1046000"/>
        <a:ext cx="10816943" cy="820333"/>
      </dsp:txXfrm>
    </dsp:sp>
    <dsp:sp modelId="{5AA5F498-56BD-41A7-AD24-B1A4EB947650}">
      <dsp:nvSpPr>
        <dsp:cNvPr id="0" name=""/>
        <dsp:cNvSpPr/>
      </dsp:nvSpPr>
      <dsp:spPr>
        <a:xfrm>
          <a:off x="0" y="1971192"/>
          <a:ext cx="10905699" cy="9090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i="0" kern="1200" dirty="0"/>
            <a:t>uniform contents and uniform effects irrespective of MS of issuance</a:t>
          </a:r>
          <a:endParaRPr lang="en-US" sz="2100" kern="1200" dirty="0"/>
        </a:p>
      </dsp:txBody>
      <dsp:txXfrm>
        <a:off x="44378" y="2015570"/>
        <a:ext cx="10816943" cy="820333"/>
      </dsp:txXfrm>
    </dsp:sp>
    <dsp:sp modelId="{B6CF67F4-E37D-4A6F-A5AF-AA673012A295}">
      <dsp:nvSpPr>
        <dsp:cNvPr id="0" name=""/>
        <dsp:cNvSpPr/>
      </dsp:nvSpPr>
      <dsp:spPr>
        <a:xfrm>
          <a:off x="0" y="2940762"/>
          <a:ext cx="10905699" cy="9090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i="0" kern="1200" dirty="0"/>
            <a:t>uniform form in all EU official languages = reduction of translation costs</a:t>
          </a:r>
          <a:endParaRPr lang="en-US" sz="2100" kern="1200" dirty="0"/>
        </a:p>
      </dsp:txBody>
      <dsp:txXfrm>
        <a:off x="44378" y="2985140"/>
        <a:ext cx="10816943" cy="8203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FCBB3-DFF8-4CED-B6F2-3D418D68B496}">
      <dsp:nvSpPr>
        <dsp:cNvPr id="0" name=""/>
        <dsp:cNvSpPr/>
      </dsp:nvSpPr>
      <dsp:spPr>
        <a:xfrm>
          <a:off x="0" y="473"/>
          <a:ext cx="10905699" cy="11088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049CB-7152-4A32-BF45-F9D8F6052288}">
      <dsp:nvSpPr>
        <dsp:cNvPr id="0" name=""/>
        <dsp:cNvSpPr/>
      </dsp:nvSpPr>
      <dsp:spPr>
        <a:xfrm>
          <a:off x="335425" y="249963"/>
          <a:ext cx="609864" cy="6098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1BD7C-D79D-4698-8240-07B5C41BD9D9}">
      <dsp:nvSpPr>
        <dsp:cNvPr id="0" name=""/>
        <dsp:cNvSpPr/>
      </dsp:nvSpPr>
      <dsp:spPr>
        <a:xfrm>
          <a:off x="1280715" y="473"/>
          <a:ext cx="9624983" cy="110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53" tIns="117353" rIns="117353" bIns="11735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Not a stand-alone document : accompagnies a specific decision or authentic instrument</a:t>
          </a:r>
          <a:endParaRPr lang="en-US" sz="2500" kern="1200"/>
        </a:p>
      </dsp:txBody>
      <dsp:txXfrm>
        <a:off x="1280715" y="473"/>
        <a:ext cx="9624983" cy="1108844"/>
      </dsp:txXfrm>
    </dsp:sp>
    <dsp:sp modelId="{0790411B-BD88-4D06-A54E-A89692AB5C80}">
      <dsp:nvSpPr>
        <dsp:cNvPr id="0" name=""/>
        <dsp:cNvSpPr/>
      </dsp:nvSpPr>
      <dsp:spPr>
        <a:xfrm>
          <a:off x="0" y="1386529"/>
          <a:ext cx="10905699" cy="11088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8F85D-FEC1-439F-8082-F98AEBDEC9CF}">
      <dsp:nvSpPr>
        <dsp:cNvPr id="0" name=""/>
        <dsp:cNvSpPr/>
      </dsp:nvSpPr>
      <dsp:spPr>
        <a:xfrm>
          <a:off x="335425" y="1636019"/>
          <a:ext cx="609864" cy="6098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E7C8F-ADA1-4333-8B13-DABB3D17DEC0}">
      <dsp:nvSpPr>
        <dsp:cNvPr id="0" name=""/>
        <dsp:cNvSpPr/>
      </dsp:nvSpPr>
      <dsp:spPr>
        <a:xfrm>
          <a:off x="1280715" y="1386529"/>
          <a:ext cx="9624983" cy="110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53" tIns="117353" rIns="117353" bIns="11735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/>
            <a:t>To be presented to public authorities</a:t>
          </a:r>
          <a:endParaRPr lang="en-US" sz="2500" kern="1200"/>
        </a:p>
      </dsp:txBody>
      <dsp:txXfrm>
        <a:off x="1280715" y="1386529"/>
        <a:ext cx="9624983" cy="1108844"/>
      </dsp:txXfrm>
    </dsp:sp>
    <dsp:sp modelId="{B9477151-7D1F-4053-8A00-4FC8F7C7182F}">
      <dsp:nvSpPr>
        <dsp:cNvPr id="0" name=""/>
        <dsp:cNvSpPr/>
      </dsp:nvSpPr>
      <dsp:spPr>
        <a:xfrm>
          <a:off x="0" y="2772585"/>
          <a:ext cx="10905699" cy="11088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B27C0-9EFA-451C-BEE4-967601526D92}">
      <dsp:nvSpPr>
        <dsp:cNvPr id="0" name=""/>
        <dsp:cNvSpPr/>
      </dsp:nvSpPr>
      <dsp:spPr>
        <a:xfrm>
          <a:off x="335425" y="3022075"/>
          <a:ext cx="609864" cy="6098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3AB99-DA3A-4A68-80EF-8855774CFF5A}">
      <dsp:nvSpPr>
        <dsp:cNvPr id="0" name=""/>
        <dsp:cNvSpPr/>
      </dsp:nvSpPr>
      <dsp:spPr>
        <a:xfrm>
          <a:off x="1280715" y="2772585"/>
          <a:ext cx="9624983" cy="110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53" tIns="117353" rIns="117353" bIns="11735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 err="1"/>
            <a:t>Procedure</a:t>
          </a:r>
          <a:r>
            <a:rPr lang="fr-BE" sz="2500" kern="1200" dirty="0"/>
            <a:t> &amp; objective </a:t>
          </a:r>
          <a:r>
            <a:rPr lang="fr-BE" sz="2500" kern="1200" dirty="0" err="1"/>
            <a:t>different</a:t>
          </a:r>
          <a:r>
            <a:rPr lang="fr-BE" sz="2500" kern="1200" dirty="0"/>
            <a:t> </a:t>
          </a:r>
          <a:r>
            <a:rPr lang="fr-BE" sz="2500" kern="1200" dirty="0" err="1"/>
            <a:t>from</a:t>
          </a:r>
          <a:r>
            <a:rPr lang="fr-BE" sz="2500" kern="1200" dirty="0"/>
            <a:t> </a:t>
          </a:r>
          <a:r>
            <a:rPr lang="fr-BE" sz="2500" kern="1200" dirty="0" err="1"/>
            <a:t>those</a:t>
          </a:r>
          <a:r>
            <a:rPr lang="fr-BE" sz="2500" kern="1200" dirty="0"/>
            <a:t> of the ECR</a:t>
          </a:r>
          <a:endParaRPr lang="en-US" sz="2500" kern="1200" dirty="0"/>
        </a:p>
      </dsp:txBody>
      <dsp:txXfrm>
        <a:off x="1280715" y="2772585"/>
        <a:ext cx="9624983" cy="1108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30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7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86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5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91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3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01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983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E85C-58B3-DBBA-9BB4-FBB80804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12ADF-2AC0-5668-C7E7-991EE0FC21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219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50" r:id="rId6"/>
    <p:sldLayoutId id="2147483660" r:id="rId7"/>
    <p:sldLayoutId id="2147483652" r:id="rId8"/>
    <p:sldLayoutId id="2147483661" r:id="rId9"/>
    <p:sldLayoutId id="2147483653" r:id="rId10"/>
    <p:sldLayoutId id="2147483658" r:id="rId11"/>
    <p:sldLayoutId id="2147483663" r:id="rId12"/>
    <p:sldLayoutId id="2147483664" r:id="rId13"/>
    <p:sldLayoutId id="2147483665" r:id="rId14"/>
    <p:sldLayoutId id="2147483666" r:id="rId15"/>
    <p:sldLayoutId id="2147483659" r:id="rId16"/>
    <p:sldLayoutId id="2147483654" r:id="rId17"/>
    <p:sldLayoutId id="214748365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24EF-8DFA-1BE1-3D8C-BCD1157A0E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BE" sz="3600" dirty="0"/>
              <a:t>Inclusion in the </a:t>
            </a:r>
            <a:r>
              <a:rPr lang="fr-BE" sz="3600" dirty="0" err="1"/>
              <a:t>context</a:t>
            </a:r>
            <a:r>
              <a:rPr lang="fr-BE" sz="3600" dirty="0"/>
              <a:t> of protection of </a:t>
            </a:r>
            <a:r>
              <a:rPr lang="fr-BE" sz="3600" dirty="0" err="1"/>
              <a:t>adults</a:t>
            </a:r>
            <a:r>
              <a:rPr lang="fr-BE" sz="3600" dirty="0"/>
              <a:t>, </a:t>
            </a:r>
            <a:r>
              <a:rPr lang="fr-BE" sz="3600" dirty="0" err="1"/>
              <a:t>parenthood</a:t>
            </a:r>
            <a:r>
              <a:rPr lang="fr-BE" sz="3600" dirty="0"/>
              <a:t> and the </a:t>
            </a:r>
            <a:r>
              <a:rPr lang="fr-BE" sz="3600" dirty="0" err="1"/>
              <a:t>digilatisation</a:t>
            </a:r>
            <a:r>
              <a:rPr lang="fr-BE" sz="3600" dirty="0"/>
              <a:t> of cross-border court </a:t>
            </a:r>
            <a:r>
              <a:rPr lang="fr-BE" sz="3600" dirty="0" err="1"/>
              <a:t>proceedings</a:t>
            </a:r>
            <a:endParaRPr lang="en-IE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3A226-97EF-5FA1-ED62-9674E2A47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7" y="4149030"/>
            <a:ext cx="10065224" cy="872647"/>
          </a:xfrm>
        </p:spPr>
        <p:txBody>
          <a:bodyPr/>
          <a:lstStyle/>
          <a:p>
            <a:r>
              <a:rPr lang="fr-BE" dirty="0"/>
              <a:t>34th Conference of European Civil-Law Notaries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7BE47-14FC-D602-00F1-B6CFC3652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r-BE" sz="1800" dirty="0"/>
              <a:t>Marie Vautravers</a:t>
            </a:r>
          </a:p>
          <a:p>
            <a:pPr>
              <a:spcAft>
                <a:spcPts val="0"/>
              </a:spcAft>
            </a:pPr>
            <a:r>
              <a:rPr lang="fr-BE" sz="1800" dirty="0"/>
              <a:t>General Secretary of the European Judicial Network in civil and commercial </a:t>
            </a:r>
            <a:r>
              <a:rPr lang="fr-BE" sz="1800" dirty="0" err="1"/>
              <a:t>matters</a:t>
            </a:r>
            <a:endParaRPr lang="en-IE" sz="1800" dirty="0"/>
          </a:p>
          <a:p>
            <a:pPr>
              <a:spcAft>
                <a:spcPts val="0"/>
              </a:spcAft>
            </a:pPr>
            <a:r>
              <a:rPr lang="en-IE" sz="1800" dirty="0"/>
              <a:t>European Commission, DG JUST A2</a:t>
            </a:r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235243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err="1"/>
              <a:t>Private</a:t>
            </a:r>
            <a:r>
              <a:rPr lang="fr-BE" sz="3200" dirty="0"/>
              <a:t> International Law </a:t>
            </a:r>
            <a:r>
              <a:rPr lang="fr-BE" sz="3200" dirty="0" err="1"/>
              <a:t>rules</a:t>
            </a:r>
            <a:r>
              <a:rPr lang="fr-BE" sz="3200" dirty="0"/>
              <a:t> </a:t>
            </a:r>
            <a:r>
              <a:rPr lang="en-IE" sz="3200" dirty="0"/>
              <a:t>| jurisdiction and recognition and enforcement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939190" y="3898272"/>
            <a:ext cx="4120248" cy="13681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55530" y="3949633"/>
            <a:ext cx="4120248" cy="13681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922580" y="2397655"/>
            <a:ext cx="4120248" cy="13681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045086" y="2402511"/>
            <a:ext cx="4120248" cy="13681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377480" y="2808345"/>
            <a:ext cx="2520280" cy="849451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t" anchorCtr="0">
            <a:noAutofit/>
          </a:bodyPr>
          <a:lstStyle/>
          <a:p>
            <a:pPr lvl="0" defTabSz="1244600">
              <a:lnSpc>
                <a:spcPct val="90000"/>
              </a:lnSpc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Jurisdiction</a:t>
            </a:r>
            <a:endPara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8216323" y="2686822"/>
            <a:ext cx="2592288" cy="849451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t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and enforcement</a:t>
            </a:r>
          </a:p>
        </p:txBody>
      </p:sp>
      <p:sp>
        <p:nvSpPr>
          <p:cNvPr id="20" name="Freeform 19"/>
          <p:cNvSpPr/>
          <p:nvPr/>
        </p:nvSpPr>
        <p:spPr>
          <a:xfrm>
            <a:off x="2379683" y="4334650"/>
            <a:ext cx="2520280" cy="849451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t" anchorCtr="0">
            <a:noAutofit/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 (= courts)</a:t>
            </a:r>
          </a:p>
        </p:txBody>
      </p:sp>
      <p:sp>
        <p:nvSpPr>
          <p:cNvPr id="21" name="Freeform 20"/>
          <p:cNvSpPr/>
          <p:nvPr/>
        </p:nvSpPr>
        <p:spPr>
          <a:xfrm>
            <a:off x="8239463" y="4245313"/>
            <a:ext cx="2592288" cy="849451"/>
          </a:xfrm>
          <a:custGeom>
            <a:avLst/>
            <a:gdLst>
              <a:gd name="connsiteX0" fmla="*/ 0 w 4532135"/>
              <a:gd name="connsiteY0" fmla="*/ 0 h 849451"/>
              <a:gd name="connsiteX1" fmla="*/ 4532135 w 4532135"/>
              <a:gd name="connsiteY1" fmla="*/ 0 h 849451"/>
              <a:gd name="connsiteX2" fmla="*/ 4532135 w 4532135"/>
              <a:gd name="connsiteY2" fmla="*/ 849451 h 849451"/>
              <a:gd name="connsiteX3" fmla="*/ 0 w 4532135"/>
              <a:gd name="connsiteY3" fmla="*/ 849451 h 849451"/>
              <a:gd name="connsiteX4" fmla="*/ 0 w 4532135"/>
              <a:gd name="connsiteY4" fmla="*/ 0 h 8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135" h="849451">
                <a:moveTo>
                  <a:pt x="0" y="0"/>
                </a:moveTo>
                <a:lnTo>
                  <a:pt x="4532135" y="0"/>
                </a:lnTo>
                <a:lnTo>
                  <a:pt x="4532135" y="849451"/>
                </a:lnTo>
                <a:lnTo>
                  <a:pt x="0" y="8494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5560" rIns="0" bIns="35560" numCol="1" spcCol="1270" anchor="t" anchorCtr="0">
            <a:noAutofit/>
          </a:bodyPr>
          <a:lstStyle/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en-GB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045086" y="3830594"/>
            <a:ext cx="885986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29"/>
          <p:cNvSpPr/>
          <p:nvPr/>
        </p:nvSpPr>
        <p:spPr>
          <a:xfrm>
            <a:off x="1383389" y="2695416"/>
            <a:ext cx="751231" cy="751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7132461" y="2671073"/>
            <a:ext cx="751231" cy="751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360249" y="4180713"/>
            <a:ext cx="751231" cy="751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7132461" y="4157701"/>
            <a:ext cx="751231" cy="707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AF686-D31F-007A-5348-9BCC77A8A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33" y="4191760"/>
            <a:ext cx="742741" cy="814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81EA40-C7F4-8289-4CBE-6FCC5F552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22" y="2644325"/>
            <a:ext cx="751231" cy="823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CBC891-A455-47E7-560C-464E29EA5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22" y="2561644"/>
            <a:ext cx="697891" cy="764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A5544E-F88F-2C02-ECA6-139E852ED3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0" y="4225378"/>
            <a:ext cx="664673" cy="72698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375BC6-B9F9-FC70-4524-7F3725E66993}"/>
              </a:ext>
            </a:extLst>
          </p:cNvPr>
          <p:cNvCxnSpPr/>
          <p:nvPr/>
        </p:nvCxnSpPr>
        <p:spPr>
          <a:xfrm>
            <a:off x="3243855" y="3548927"/>
            <a:ext cx="0" cy="56333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A0EAD4-0474-3100-DE67-58B19C3639C3}"/>
              </a:ext>
            </a:extLst>
          </p:cNvPr>
          <p:cNvCxnSpPr/>
          <p:nvPr/>
        </p:nvCxnSpPr>
        <p:spPr>
          <a:xfrm>
            <a:off x="9124663" y="3536273"/>
            <a:ext cx="0" cy="56333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8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0B44A5-33FE-5292-905E-EAA058395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0"/>
            <a:ext cx="5157787" cy="217340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normAutofit/>
          </a:bodyPr>
          <a:lstStyle/>
          <a:p>
            <a:pPr lvl="1"/>
            <a:endParaRPr lang="fr-BE" sz="2400" dirty="0"/>
          </a:p>
          <a:p>
            <a:pPr lvl="1"/>
            <a:r>
              <a:rPr lang="fr-BE" sz="2400" dirty="0" err="1">
                <a:solidFill>
                  <a:schemeClr val="bg2">
                    <a:lumMod val="25000"/>
                  </a:schemeClr>
                </a:solidFill>
              </a:rPr>
              <a:t>Measures</a:t>
            </a:r>
            <a:r>
              <a:rPr lang="fr-BE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lvl="1"/>
            <a:r>
              <a:rPr lang="fr-BE" sz="2400" dirty="0" err="1">
                <a:solidFill>
                  <a:schemeClr val="bg2">
                    <a:lumMod val="25000"/>
                  </a:schemeClr>
                </a:solidFill>
              </a:rPr>
              <a:t>Taken</a:t>
            </a:r>
            <a:r>
              <a:rPr lang="fr-BE" sz="2400" dirty="0">
                <a:solidFill>
                  <a:schemeClr val="bg2">
                    <a:lumMod val="25000"/>
                  </a:schemeClr>
                </a:solidFill>
              </a:rPr>
              <a:t> by </a:t>
            </a:r>
            <a:r>
              <a:rPr lang="fr-BE" sz="2400" dirty="0" err="1">
                <a:solidFill>
                  <a:schemeClr val="bg2">
                    <a:lumMod val="25000"/>
                  </a:schemeClr>
                </a:solidFill>
              </a:rPr>
              <a:t>authorities</a:t>
            </a:r>
            <a:r>
              <a:rPr lang="fr-BE" sz="2400" dirty="0">
                <a:solidFill>
                  <a:schemeClr val="bg2">
                    <a:lumMod val="25000"/>
                  </a:schemeClr>
                </a:solidFill>
              </a:rPr>
              <a:t> (courts)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B09BEEA-EB3B-4EBB-7052-681168DB1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0"/>
            <a:ext cx="5183188" cy="217340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fr-BE" dirty="0"/>
          </a:p>
          <a:p>
            <a:pPr lvl="1"/>
            <a:r>
              <a:rPr lang="fr-BE" sz="2400" dirty="0">
                <a:solidFill>
                  <a:schemeClr val="bg2">
                    <a:lumMod val="25000"/>
                  </a:schemeClr>
                </a:solidFill>
              </a:rPr>
              <a:t>Powers of </a:t>
            </a:r>
            <a:r>
              <a:rPr lang="fr-BE" sz="2400" dirty="0" err="1">
                <a:solidFill>
                  <a:schemeClr val="bg2">
                    <a:lumMod val="25000"/>
                  </a:schemeClr>
                </a:solidFill>
              </a:rPr>
              <a:t>representation</a:t>
            </a:r>
            <a:r>
              <a:rPr lang="fr-BE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lvl="1"/>
            <a:r>
              <a:rPr lang="fr-BE" sz="2400" dirty="0" err="1">
                <a:solidFill>
                  <a:schemeClr val="bg2">
                    <a:lumMod val="25000"/>
                  </a:schemeClr>
                </a:solidFill>
              </a:rPr>
              <a:t>Drawn</a:t>
            </a:r>
            <a:r>
              <a:rPr lang="fr-BE" sz="2400" dirty="0">
                <a:solidFill>
                  <a:schemeClr val="bg2">
                    <a:lumMod val="25000"/>
                  </a:schemeClr>
                </a:solidFill>
              </a:rPr>
              <a:t> up by the </a:t>
            </a:r>
            <a:r>
              <a:rPr lang="fr-BE" sz="2400" dirty="0" err="1">
                <a:solidFill>
                  <a:schemeClr val="bg2">
                    <a:lumMod val="25000"/>
                  </a:schemeClr>
                </a:solidFill>
              </a:rPr>
              <a:t>adult</a:t>
            </a:r>
            <a:endParaRPr lang="fr-BE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1ACE9C-9BF8-79AF-2FB4-140CDD1B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 fontScale="90000"/>
          </a:bodyPr>
          <a:lstStyle/>
          <a:p>
            <a:r>
              <a:rPr lang="fr-BE" dirty="0" err="1"/>
              <a:t>Private</a:t>
            </a:r>
            <a:r>
              <a:rPr lang="fr-BE" dirty="0"/>
              <a:t> International Law </a:t>
            </a:r>
            <a:r>
              <a:rPr lang="fr-BE" dirty="0" err="1"/>
              <a:t>rules</a:t>
            </a:r>
            <a:r>
              <a:rPr lang="fr-BE" dirty="0"/>
              <a:t> </a:t>
            </a:r>
            <a:r>
              <a:rPr lang="en-IE" dirty="0"/>
              <a:t>| Applicable law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523F0D9-6D7E-2918-0249-5AC86E3E6CFB}"/>
              </a:ext>
            </a:extLst>
          </p:cNvPr>
          <p:cNvCxnSpPr/>
          <p:nvPr/>
        </p:nvCxnSpPr>
        <p:spPr>
          <a:xfrm flipH="1">
            <a:off x="4256314" y="2776073"/>
            <a:ext cx="620486" cy="652927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DB94CA-1CF5-DE90-DA63-E8B479B81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7106" y="1918144"/>
            <a:ext cx="5157787" cy="8239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BE" b="0" dirty="0">
                <a:solidFill>
                  <a:schemeClr val="bg1"/>
                </a:solidFill>
              </a:rPr>
              <a:t>Applicable </a:t>
            </a:r>
            <a:r>
              <a:rPr lang="fr-BE" b="0" dirty="0" err="1">
                <a:solidFill>
                  <a:schemeClr val="bg1"/>
                </a:solidFill>
              </a:rPr>
              <a:t>law</a:t>
            </a:r>
            <a:r>
              <a:rPr lang="fr-BE" b="0" dirty="0">
                <a:solidFill>
                  <a:schemeClr val="bg1"/>
                </a:solidFill>
              </a:rPr>
              <a:t> </a:t>
            </a:r>
            <a:r>
              <a:rPr lang="fr-BE" b="0" dirty="0" err="1">
                <a:solidFill>
                  <a:schemeClr val="bg1"/>
                </a:solidFill>
              </a:rPr>
              <a:t>rules</a:t>
            </a:r>
            <a:endParaRPr lang="en-IE" b="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A60225-13A9-0D81-C349-D57E52CC09EB}"/>
              </a:ext>
            </a:extLst>
          </p:cNvPr>
          <p:cNvCxnSpPr/>
          <p:nvPr/>
        </p:nvCxnSpPr>
        <p:spPr>
          <a:xfrm>
            <a:off x="7141029" y="2776073"/>
            <a:ext cx="642257" cy="6529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0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ACE9C-9BF8-79AF-2FB4-140CDD1B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fr-BE" sz="3400" err="1"/>
              <a:t>Private</a:t>
            </a:r>
            <a:r>
              <a:rPr lang="fr-BE" sz="3400"/>
              <a:t> International Law </a:t>
            </a:r>
            <a:r>
              <a:rPr lang="fr-BE" sz="3400" err="1"/>
              <a:t>rules</a:t>
            </a:r>
            <a:r>
              <a:rPr lang="fr-BE" sz="3400"/>
              <a:t> </a:t>
            </a:r>
            <a:r>
              <a:rPr lang="en-IE" sz="3400"/>
              <a:t>| Authentic instruments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A71D79F8-3EB3-2924-9D73-9BE93AB80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845090"/>
              </p:ext>
            </p:extLst>
          </p:nvPr>
        </p:nvGraphicFramePr>
        <p:xfrm>
          <a:off x="838199" y="1825625"/>
          <a:ext cx="1090569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3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DD5D1827-9BC7-DE18-9B7D-A24035DF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en-US" dirty="0"/>
              <a:t>Cooperation</a:t>
            </a:r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876818F6-A565-040C-1F14-189F51B98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627132"/>
              </p:ext>
            </p:extLst>
          </p:nvPr>
        </p:nvGraphicFramePr>
        <p:xfrm>
          <a:off x="838199" y="1825625"/>
          <a:ext cx="1090569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072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1BE78D-1769-2AA9-8DC8-C719E1479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fr-BE" dirty="0"/>
              <a:t>European </a:t>
            </a:r>
            <a:r>
              <a:rPr lang="fr-BE" dirty="0" err="1"/>
              <a:t>Certificate</a:t>
            </a:r>
            <a:r>
              <a:rPr lang="fr-BE" dirty="0"/>
              <a:t> of </a:t>
            </a:r>
            <a:r>
              <a:rPr lang="fr-BE" dirty="0" err="1"/>
              <a:t>Representation</a:t>
            </a:r>
            <a:endParaRPr lang="en-IE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8D43AD0-F1A9-9153-80CC-2D3ECAD28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103252"/>
              </p:ext>
            </p:extLst>
          </p:nvPr>
        </p:nvGraphicFramePr>
        <p:xfrm>
          <a:off x="339505" y="1979629"/>
          <a:ext cx="11512989" cy="3823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747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98928A-2714-8835-59B6-4FF6FFAB7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018195"/>
              </p:ext>
            </p:extLst>
          </p:nvPr>
        </p:nvGraphicFramePr>
        <p:xfrm>
          <a:off x="838200" y="1825625"/>
          <a:ext cx="10906125" cy="388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AEB9969-A623-8EDB-6329-3FCBF53F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Interconnection</a:t>
            </a:r>
            <a:r>
              <a:rPr lang="fr-BE" dirty="0"/>
              <a:t> of </a:t>
            </a:r>
            <a:r>
              <a:rPr lang="fr-BE" dirty="0" err="1"/>
              <a:t>registers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19178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32AF-485D-AEF7-4E8E-CB9F365483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Proposal</a:t>
            </a:r>
            <a:r>
              <a:rPr lang="fr-BE" dirty="0"/>
              <a:t> on the recognition of </a:t>
            </a:r>
            <a:r>
              <a:rPr lang="fr-BE" dirty="0" err="1"/>
              <a:t>parenthood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C80B9-28FC-BB14-2436-EABAAC0FC4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170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1AECFE-C71D-5626-0024-C754820F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IE" sz="1600" b="1" i="0" dirty="0"/>
              <a:t>Jurisdiction</a:t>
            </a:r>
            <a:r>
              <a:rPr lang="en-IE" sz="1600" i="0" dirty="0"/>
              <a:t>: six alternative grounds to facilitate access to justice in a MS, based on:</a:t>
            </a:r>
          </a:p>
          <a:p>
            <a:pPr marL="358775" indent="-358775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</a:pPr>
            <a:r>
              <a:rPr lang="en-IE" sz="1600" i="0" dirty="0"/>
              <a:t>	-	</a:t>
            </a:r>
            <a:r>
              <a:rPr lang="en-IE" sz="1200" i="0" dirty="0"/>
              <a:t>habitual residence of child and of either parent</a:t>
            </a:r>
          </a:p>
          <a:p>
            <a:pPr marL="358775" indent="-358775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</a:pPr>
            <a:r>
              <a:rPr lang="en-IE" sz="1200" i="0" dirty="0"/>
              <a:t>	-	nationality of child and of either parent</a:t>
            </a:r>
          </a:p>
          <a:p>
            <a:pPr marL="358775" indent="-358775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</a:pPr>
            <a:r>
              <a:rPr lang="en-IE" sz="1200" i="0" dirty="0"/>
              <a:t>	-	habitual residence of respondent </a:t>
            </a:r>
          </a:p>
          <a:p>
            <a:pPr marL="358775" indent="-358775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</a:pPr>
            <a:r>
              <a:rPr lang="en-IE" sz="1200" i="0" dirty="0"/>
              <a:t>	-	State of birth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IE" sz="1600" b="1" i="0" dirty="0"/>
              <a:t>Applicable law</a:t>
            </a:r>
            <a:r>
              <a:rPr lang="en-IE" sz="1600" i="0" dirty="0"/>
              <a:t>:</a:t>
            </a:r>
          </a:p>
          <a:p>
            <a:pPr marL="358775" indent="-358775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</a:pPr>
            <a:r>
              <a:rPr lang="en-IE" sz="1600" i="0" dirty="0"/>
              <a:t>	-	main rule: habitual residence of person giving birth</a:t>
            </a:r>
          </a:p>
          <a:p>
            <a:pPr marL="892175" indent="-533400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</a:pPr>
            <a:r>
              <a:rPr lang="en-IE" sz="1600" i="0" dirty="0"/>
              <a:t>-	subsidiary alternative rule where parenthood established only as regards one parent:</a:t>
            </a:r>
          </a:p>
          <a:p>
            <a:pPr marL="358775" indent="-358775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</a:pPr>
            <a:r>
              <a:rPr lang="en-IE" sz="1600" i="0" dirty="0"/>
              <a:t>		-	nationality of either parent</a:t>
            </a:r>
          </a:p>
          <a:p>
            <a:pPr marL="358775" indent="-358775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</a:pPr>
            <a:r>
              <a:rPr lang="en-IE" sz="1600" i="0" dirty="0"/>
              <a:t>		-	State of birth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IE" sz="1600" b="1" i="0" dirty="0"/>
              <a:t>Recognition</a:t>
            </a:r>
            <a:r>
              <a:rPr lang="en-IE" sz="1600" i="0" dirty="0"/>
              <a:t> of decisions and certain authentic instruments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IE" sz="1600" b="1" i="0" dirty="0"/>
              <a:t>Acceptance</a:t>
            </a:r>
            <a:r>
              <a:rPr lang="en-IE" sz="1600" i="0" dirty="0"/>
              <a:t> of other authentic instruments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IE" sz="1600" dirty="0"/>
              <a:t>Creation of a </a:t>
            </a:r>
            <a:r>
              <a:rPr lang="en-IE" sz="1600" b="1" dirty="0"/>
              <a:t>European Certificate of parenthood</a:t>
            </a:r>
            <a:endParaRPr lang="en-GB" sz="1600" b="1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AA7C4-B48D-63D2-122A-7550AD06E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Private</a:t>
            </a:r>
            <a:r>
              <a:rPr lang="fr-BE" dirty="0"/>
              <a:t> international </a:t>
            </a:r>
            <a:r>
              <a:rPr lang="fr-BE" dirty="0" err="1"/>
              <a:t>law</a:t>
            </a:r>
            <a:r>
              <a:rPr lang="fr-BE" dirty="0"/>
              <a:t> </a:t>
            </a:r>
            <a:r>
              <a:rPr lang="fr-BE" dirty="0" err="1"/>
              <a:t>rules</a:t>
            </a:r>
            <a:r>
              <a:rPr lang="fr-BE" dirty="0"/>
              <a:t> and </a:t>
            </a:r>
            <a:r>
              <a:rPr lang="fr-BE" dirty="0" err="1"/>
              <a:t>cooperation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0927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E159-AC41-B191-40F4-056E9F4D39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1. Inclusion </a:t>
            </a:r>
            <a:r>
              <a:rPr lang="fr-BE" dirty="0" err="1"/>
              <a:t>through</a:t>
            </a:r>
            <a:r>
              <a:rPr lang="fr-BE" dirty="0"/>
              <a:t> </a:t>
            </a:r>
            <a:r>
              <a:rPr lang="fr-BE" dirty="0" err="1"/>
              <a:t>electronic</a:t>
            </a:r>
            <a:r>
              <a:rPr lang="fr-BE" dirty="0"/>
              <a:t> </a:t>
            </a:r>
            <a:r>
              <a:rPr lang="fr-BE" dirty="0" err="1"/>
              <a:t>means</a:t>
            </a:r>
            <a:r>
              <a:rPr lang="fr-BE" dirty="0"/>
              <a:t> of communication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BE32F-1305-CB78-9198-1AA928FDD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904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8A3BCCB-EFF4-9898-5F5F-F825D214DD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653161"/>
              </p:ext>
            </p:extLst>
          </p:nvPr>
        </p:nvGraphicFramePr>
        <p:xfrm>
          <a:off x="838200" y="1825625"/>
          <a:ext cx="10906125" cy="388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C8B3C2C-1AA7-A03A-8E59-B8496D56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Inclusion </a:t>
            </a:r>
            <a:r>
              <a:rPr lang="fr-BE" dirty="0" err="1"/>
              <a:t>through</a:t>
            </a:r>
            <a:r>
              <a:rPr lang="fr-BE" dirty="0"/>
              <a:t> </a:t>
            </a:r>
            <a:r>
              <a:rPr lang="fr-BE" dirty="0" err="1"/>
              <a:t>electronic</a:t>
            </a:r>
            <a:r>
              <a:rPr lang="fr-BE" dirty="0"/>
              <a:t> </a:t>
            </a:r>
            <a:r>
              <a:rPr lang="fr-BE" dirty="0" err="1"/>
              <a:t>means</a:t>
            </a:r>
            <a:r>
              <a:rPr lang="fr-BE" dirty="0"/>
              <a:t> of communication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989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B4E3-370D-B449-8D84-AB309C50C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Introduction : </a:t>
            </a:r>
            <a:r>
              <a:rPr lang="fr-BE"/>
              <a:t>context</a:t>
            </a:r>
            <a:r>
              <a:rPr lang="fr-BE" dirty="0"/>
              <a:t> and objectives </a:t>
            </a:r>
            <a:br>
              <a:rPr lang="fr-BE" dirty="0"/>
            </a:br>
            <a:r>
              <a:rPr lang="fr-BE" dirty="0"/>
              <a:t>of the </a:t>
            </a:r>
            <a:r>
              <a:rPr lang="fr-BE" dirty="0" err="1"/>
              <a:t>Commission’s</a:t>
            </a:r>
            <a:r>
              <a:rPr lang="fr-BE" dirty="0"/>
              <a:t> initiatives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BEEB7-FCF5-F890-5F82-62BEF6EDAA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9302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9CD4-8280-5C7F-AD18-38174F7DA7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2. Inclusion </a:t>
            </a:r>
            <a:r>
              <a:rPr lang="fr-BE" dirty="0" err="1"/>
              <a:t>through</a:t>
            </a:r>
            <a:r>
              <a:rPr lang="fr-BE" dirty="0"/>
              <a:t> </a:t>
            </a:r>
            <a:r>
              <a:rPr lang="fr-BE" dirty="0" err="1"/>
              <a:t>interconnection</a:t>
            </a:r>
            <a:r>
              <a:rPr lang="fr-BE" dirty="0"/>
              <a:t> of </a:t>
            </a:r>
            <a:r>
              <a:rPr lang="fr-BE" dirty="0" err="1"/>
              <a:t>registers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4711F-7FF6-5CAB-D757-97005BB45F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407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B0ACDB-6F91-3646-78AC-8FEEF0C7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fr-BE" dirty="0"/>
              <a:t>Inclusion </a:t>
            </a:r>
            <a:r>
              <a:rPr lang="fr-BE" dirty="0" err="1"/>
              <a:t>through</a:t>
            </a:r>
            <a:r>
              <a:rPr lang="fr-BE" dirty="0"/>
              <a:t> </a:t>
            </a:r>
            <a:r>
              <a:rPr lang="fr-BE" dirty="0" err="1"/>
              <a:t>interconnection</a:t>
            </a:r>
            <a:r>
              <a:rPr lang="fr-BE" dirty="0"/>
              <a:t> of </a:t>
            </a:r>
            <a:r>
              <a:rPr lang="fr-BE" dirty="0" err="1"/>
              <a:t>registers</a:t>
            </a:r>
            <a:endParaRPr lang="en-IE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21CCA041-38C1-4589-199D-C589BF3744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825625"/>
          <a:ext cx="1090569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763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6ABA-1764-6B16-179C-FA3B93E16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4400" dirty="0"/>
              <a:t>3. </a:t>
            </a:r>
            <a:r>
              <a:rPr lang="fr-BE" sz="4400" dirty="0" err="1"/>
              <a:t>Overcome</a:t>
            </a:r>
            <a:r>
              <a:rPr lang="fr-BE" sz="4400" dirty="0"/>
              <a:t> </a:t>
            </a:r>
            <a:r>
              <a:rPr lang="fr-BE" sz="4400" dirty="0" err="1"/>
              <a:t>language</a:t>
            </a:r>
            <a:r>
              <a:rPr lang="fr-BE" sz="4400" dirty="0"/>
              <a:t> </a:t>
            </a:r>
            <a:r>
              <a:rPr lang="fr-BE" sz="4400" dirty="0" err="1"/>
              <a:t>barriers</a:t>
            </a:r>
            <a:r>
              <a:rPr lang="fr-BE" sz="4400" dirty="0"/>
              <a:t> and </a:t>
            </a:r>
            <a:r>
              <a:rPr lang="fr-BE" sz="4400" dirty="0" err="1"/>
              <a:t>differences</a:t>
            </a:r>
            <a:r>
              <a:rPr lang="fr-BE" sz="4400" dirty="0"/>
              <a:t> </a:t>
            </a:r>
            <a:r>
              <a:rPr lang="fr-BE" sz="4400" dirty="0" err="1"/>
              <a:t>between</a:t>
            </a:r>
            <a:r>
              <a:rPr lang="fr-BE" sz="4400" dirty="0"/>
              <a:t> </a:t>
            </a:r>
            <a:r>
              <a:rPr lang="fr-BE" sz="4400" dirty="0" err="1"/>
              <a:t>legal</a:t>
            </a:r>
            <a:r>
              <a:rPr lang="fr-BE" sz="4400" dirty="0"/>
              <a:t> system : </a:t>
            </a:r>
            <a:r>
              <a:rPr lang="fr-BE" sz="4400" dirty="0" err="1"/>
              <a:t>electronic</a:t>
            </a:r>
            <a:r>
              <a:rPr lang="fr-BE" sz="4400" dirty="0"/>
              <a:t> </a:t>
            </a:r>
            <a:r>
              <a:rPr lang="fr-BE" sz="4400" dirty="0" err="1"/>
              <a:t>certificates</a:t>
            </a:r>
            <a:r>
              <a:rPr lang="fr-BE" sz="4400" dirty="0"/>
              <a:t> and attestations</a:t>
            </a:r>
            <a:endParaRPr lang="en-IE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1F4DB-9FF7-4734-83EE-C391D136D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1704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0AA7C4-B48D-63D2-122A-7550AD06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fr-BE" sz="3400" dirty="0"/>
              <a:t>the European Certificates : </a:t>
            </a:r>
            <a:r>
              <a:rPr lang="fr-BE" sz="3400" dirty="0" err="1"/>
              <a:t>standardised</a:t>
            </a:r>
            <a:r>
              <a:rPr lang="fr-BE" sz="3400" dirty="0"/>
              <a:t> information</a:t>
            </a:r>
            <a:endParaRPr lang="en-IE" sz="3400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7B5FB1A5-F5CC-D2B8-30F5-05D09F3AF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05200"/>
              </p:ext>
            </p:extLst>
          </p:nvPr>
        </p:nvGraphicFramePr>
        <p:xfrm>
          <a:off x="838199" y="1825625"/>
          <a:ext cx="1090569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564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B5A01E-7D94-F6F1-5C21-BAA81192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fr-BE" sz="3400"/>
              <a:t>Attestations for </a:t>
            </a:r>
            <a:r>
              <a:rPr lang="fr-BE" sz="3400" err="1"/>
              <a:t>measures</a:t>
            </a:r>
            <a:r>
              <a:rPr lang="fr-BE" sz="3400"/>
              <a:t> or </a:t>
            </a:r>
            <a:r>
              <a:rPr lang="fr-BE" sz="3400" err="1"/>
              <a:t>authentic</a:t>
            </a:r>
            <a:r>
              <a:rPr lang="fr-BE" sz="3400"/>
              <a:t> instruments</a:t>
            </a:r>
            <a:endParaRPr lang="en-IE" sz="340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8E1C66A-B013-9446-1847-FF52C5A9C1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592326"/>
              </p:ext>
            </p:extLst>
          </p:nvPr>
        </p:nvGraphicFramePr>
        <p:xfrm>
          <a:off x="838199" y="1825625"/>
          <a:ext cx="1090569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032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6CEE-52F7-6874-3EBB-841DAA594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!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60395-9311-BE54-4727-A5EA89B29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rmAutofit/>
          </a:bodyPr>
          <a:lstStyle/>
          <a:p>
            <a:r>
              <a:rPr lang="fr-BE" dirty="0"/>
              <a:t>Marie.vautravers@ec.europa.eu</a:t>
            </a:r>
            <a:endParaRPr lang="en-IE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E63711-BF24-614C-F2F1-9C6FA72FBB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4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000" y="1749425"/>
            <a:ext cx="5328000" cy="390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342900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Approx. </a:t>
            </a:r>
            <a:r>
              <a:rPr lang="en-US" sz="1900" b="1" dirty="0"/>
              <a:t>1,4 % of the EU population is under a judicial protection measure </a:t>
            </a:r>
            <a:r>
              <a:rPr lang="en-US" sz="1900" dirty="0"/>
              <a:t>(5 millions)</a:t>
            </a:r>
          </a:p>
          <a:p>
            <a:pPr marL="342900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900" b="1" dirty="0"/>
              <a:t>No EU average</a:t>
            </a:r>
            <a:r>
              <a:rPr lang="en-US" sz="1900" dirty="0"/>
              <a:t> of the number of persons who have granted </a:t>
            </a:r>
            <a:r>
              <a:rPr lang="en-US" sz="1900" b="1" dirty="0"/>
              <a:t>powers of representation (</a:t>
            </a:r>
            <a:r>
              <a:rPr lang="en-US" sz="1900" b="1" dirty="0" err="1"/>
              <a:t>PoRs</a:t>
            </a:r>
            <a:r>
              <a:rPr lang="en-US" sz="1900" b="1" dirty="0"/>
              <a:t>) </a:t>
            </a:r>
            <a:r>
              <a:rPr lang="en-US" sz="1900" dirty="0"/>
              <a:t>: 5 millions in Germany – the same goes for advance directives</a:t>
            </a:r>
          </a:p>
          <a:p>
            <a:pPr marL="571500" lvl="1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</a:pPr>
            <a:r>
              <a:rPr lang="en-US" sz="1900" b="1" dirty="0"/>
              <a:t>150 000 to 780 000 adults are in cross-border situations</a:t>
            </a:r>
          </a:p>
          <a:p>
            <a:pPr marL="342900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IE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rmAutofit fontScale="90000"/>
          </a:bodyPr>
          <a:lstStyle/>
          <a:p>
            <a:r>
              <a:rPr lang="en-IE" b="1" dirty="0"/>
              <a:t>Context of the Commission initiatives :</a:t>
            </a:r>
            <a:br>
              <a:rPr lang="en-IE" b="1" dirty="0"/>
            </a:br>
            <a:r>
              <a:rPr lang="en-IE" b="1" dirty="0"/>
              <a:t>1/ Cross-border protection of adults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121DCB5-540C-00B6-C2F6-19C5589EBE28}"/>
              </a:ext>
            </a:extLst>
          </p:cNvPr>
          <p:cNvSpPr/>
          <p:nvPr/>
        </p:nvSpPr>
        <p:spPr>
          <a:xfrm>
            <a:off x="609600" y="4604658"/>
            <a:ext cx="6476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BC279-87A2-0D72-30F9-96E73095F6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" name="Content Placeholder 6" descr="Man attending counseling">
            <a:extLst>
              <a:ext uri="{FF2B5EF4-FFF2-40B4-BE49-F238E27FC236}">
                <a16:creationId xmlns:a16="http://schemas.microsoft.com/office/drawing/2014/main" id="{2FF45E78-2CB0-45AC-DFF4-9C9F426ED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48" y="1825626"/>
            <a:ext cx="2953258" cy="1850448"/>
          </a:xfrm>
          <a:prstGeom prst="rect">
            <a:avLst/>
          </a:prstGeom>
        </p:spPr>
      </p:pic>
      <p:pic>
        <p:nvPicPr>
          <p:cNvPr id="8" name="Content Placeholder 13" descr="People holding flowers in florist shop">
            <a:extLst>
              <a:ext uri="{FF2B5EF4-FFF2-40B4-BE49-F238E27FC236}">
                <a16:creationId xmlns:a16="http://schemas.microsoft.com/office/drawing/2014/main" id="{A26875FF-EB34-C36E-2D62-C0036A650E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49" y="3780447"/>
            <a:ext cx="2953258" cy="19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7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79A5D4-58EE-3AEA-1155-2755E1AE916D}"/>
              </a:ext>
            </a:extLst>
          </p:cNvPr>
          <p:cNvSpPr txBox="1"/>
          <p:nvPr/>
        </p:nvSpPr>
        <p:spPr>
          <a:xfrm>
            <a:off x="838198" y="1825626"/>
            <a:ext cx="3358489" cy="3763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2000 HCCH Convention</a:t>
            </a: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UNCRPD</a:t>
            </a:r>
          </a:p>
        </p:txBody>
      </p:sp>
      <p:pic>
        <p:nvPicPr>
          <p:cNvPr id="8" name="Content Placeholder 11" descr="Hand with a gavel">
            <a:extLst>
              <a:ext uri="{FF2B5EF4-FFF2-40B4-BE49-F238E27FC236}">
                <a16:creationId xmlns:a16="http://schemas.microsoft.com/office/drawing/2014/main" id="{AE637911-1045-C2F5-F1D1-070A9DFAF8D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7" r="29650" b="-1"/>
          <a:stretch/>
        </p:blipFill>
        <p:spPr>
          <a:xfrm>
            <a:off x="4604979" y="1825625"/>
            <a:ext cx="3358489" cy="3763134"/>
          </a:xfrm>
          <a:noFill/>
        </p:spPr>
      </p:pic>
      <p:sp>
        <p:nvSpPr>
          <p:cNvPr id="5" name="Rectangle 4"/>
          <p:cNvSpPr/>
          <p:nvPr/>
        </p:nvSpPr>
        <p:spPr>
          <a:xfrm>
            <a:off x="8371761" y="1825625"/>
            <a:ext cx="3358489" cy="37631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Increased number of people with disabilities or in need of support (demographic changes)</a:t>
            </a: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Increased mobility</a:t>
            </a: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chemeClr val="tx1"/>
                </a:solidFill>
              </a:rPr>
              <a:t>Inconsistent national rules applying to cross-border cases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rmAutofit fontScale="90000"/>
          </a:bodyPr>
          <a:lstStyle/>
          <a:p>
            <a:r>
              <a:rPr lang="en-IE" b="1" dirty="0"/>
              <a:t>Context of the Commission’s initiative</a:t>
            </a:r>
            <a:br>
              <a:rPr lang="en-IE" b="1" dirty="0"/>
            </a:br>
            <a:r>
              <a:rPr lang="en-IE" b="1" dirty="0"/>
              <a:t>1/ Cross-border protection of adults</a:t>
            </a:r>
          </a:p>
        </p:txBody>
      </p:sp>
    </p:spTree>
    <p:extLst>
      <p:ext uri="{BB962C8B-B14F-4D97-AF65-F5344CB8AC3E}">
        <p14:creationId xmlns:p14="http://schemas.microsoft.com/office/powerpoint/2010/main" val="281533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198" y="1825625"/>
            <a:ext cx="5328000" cy="390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 common EU (or international) rules on the recognition of Parenthood</a:t>
            </a: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Non-recognition of parenthood – complaints, petitions, judicial proceedings</a:t>
            </a: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 descr="Person teaching child to ride bicycle, holding bicycle seat with child, and handlebars">
            <a:extLst>
              <a:ext uri="{FF2B5EF4-FFF2-40B4-BE49-F238E27FC236}">
                <a16:creationId xmlns:a16="http://schemas.microsoft.com/office/drawing/2014/main" id="{E48018F6-1B36-2671-CDF2-EEA419D00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50" y="2360263"/>
            <a:ext cx="5328000" cy="283715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IE" sz="2500" b="1"/>
              <a:t>Context of the Commission initiatives -</a:t>
            </a:r>
            <a:br>
              <a:rPr lang="en-IE" sz="2500" b="1"/>
            </a:br>
            <a:r>
              <a:rPr lang="en-IE" sz="2500" b="1"/>
              <a:t>2/ Parenthood</a:t>
            </a:r>
          </a:p>
        </p:txBody>
      </p:sp>
    </p:spTree>
    <p:extLst>
      <p:ext uri="{BB962C8B-B14F-4D97-AF65-F5344CB8AC3E}">
        <p14:creationId xmlns:p14="http://schemas.microsoft.com/office/powerpoint/2010/main" val="104881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198" y="1825625"/>
            <a:ext cx="10648124" cy="3906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Package on Digitalisation adopted on 13 December 2023</a:t>
            </a: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Will apply as of 1 May 2025 (partially) and until 2031</a:t>
            </a: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Common rules on :</a:t>
            </a:r>
          </a:p>
          <a:p>
            <a:pPr marL="1371600" lvl="2" indent="-457200">
              <a:lnSpc>
                <a:spcPct val="80000"/>
              </a:lnSpc>
              <a:spcBef>
                <a:spcPts val="600"/>
              </a:spcBef>
              <a:buClr>
                <a:srgbClr val="3166CF"/>
              </a:buClr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Videoconferencing</a:t>
            </a:r>
            <a:r>
              <a:rPr lang="et-EE" sz="2400" dirty="0"/>
              <a:t> </a:t>
            </a:r>
            <a:endParaRPr lang="fr-BE" sz="2400" dirty="0"/>
          </a:p>
          <a:p>
            <a:pPr marL="1371600" lvl="2" indent="-457200">
              <a:lnSpc>
                <a:spcPct val="80000"/>
              </a:lnSpc>
              <a:spcBef>
                <a:spcPts val="600"/>
              </a:spcBef>
              <a:buClr>
                <a:srgbClr val="3166CF"/>
              </a:buClr>
              <a:buFont typeface="Courier New" panose="02070309020205020404" pitchFamily="49" charset="0"/>
              <a:buChar char="o"/>
              <a:defRPr/>
            </a:pPr>
            <a:r>
              <a:rPr lang="fr-BE" sz="2400" b="1" dirty="0" err="1"/>
              <a:t>Mandatory</a:t>
            </a:r>
            <a:r>
              <a:rPr lang="fr-BE" sz="2400" b="1" dirty="0"/>
              <a:t> </a:t>
            </a:r>
            <a:r>
              <a:rPr lang="fr-BE" sz="2400" b="1" dirty="0" err="1"/>
              <a:t>electronic</a:t>
            </a:r>
            <a:r>
              <a:rPr lang="fr-BE" sz="2400" b="1" dirty="0"/>
              <a:t> communication </a:t>
            </a:r>
            <a:r>
              <a:rPr lang="fr-BE" sz="2400" dirty="0" err="1"/>
              <a:t>between</a:t>
            </a:r>
            <a:r>
              <a:rPr lang="fr-BE" sz="2400" dirty="0"/>
              <a:t> </a:t>
            </a:r>
            <a:r>
              <a:rPr lang="fr-BE" sz="2400" dirty="0" err="1"/>
              <a:t>authorities</a:t>
            </a:r>
            <a:endParaRPr lang="fr-BE" sz="2400" dirty="0"/>
          </a:p>
          <a:p>
            <a:pPr marL="1371600" lvl="2" indent="-457200">
              <a:lnSpc>
                <a:spcPct val="80000"/>
              </a:lnSpc>
              <a:spcBef>
                <a:spcPts val="600"/>
              </a:spcBef>
              <a:buClr>
                <a:srgbClr val="3166CF"/>
              </a:buClr>
              <a:buFont typeface="Courier New" panose="02070309020205020404" pitchFamily="49" charset="0"/>
              <a:buChar char="o"/>
              <a:defRPr/>
            </a:pPr>
            <a:r>
              <a:rPr lang="fr-BE" sz="2400" dirty="0" err="1"/>
              <a:t>Electronic</a:t>
            </a:r>
            <a:r>
              <a:rPr lang="fr-BE" sz="2400" dirty="0"/>
              <a:t> </a:t>
            </a:r>
            <a:r>
              <a:rPr lang="fr-BE" sz="2400" dirty="0" err="1"/>
              <a:t>access</a:t>
            </a:r>
            <a:r>
              <a:rPr lang="fr-BE" sz="2400" dirty="0"/>
              <a:t> point for </a:t>
            </a:r>
            <a:r>
              <a:rPr lang="fr-BE" sz="2400" dirty="0" err="1"/>
              <a:t>natural</a:t>
            </a:r>
            <a:r>
              <a:rPr lang="fr-BE" sz="2400" dirty="0"/>
              <a:t> and </a:t>
            </a:r>
            <a:r>
              <a:rPr lang="fr-BE" sz="2400" dirty="0" err="1"/>
              <a:t>legal</a:t>
            </a:r>
            <a:r>
              <a:rPr lang="fr-BE" sz="2400" dirty="0"/>
              <a:t> </a:t>
            </a:r>
            <a:r>
              <a:rPr lang="fr-BE" sz="2400" dirty="0" err="1"/>
              <a:t>persons</a:t>
            </a:r>
            <a:r>
              <a:rPr lang="fr-BE" sz="2400" dirty="0"/>
              <a:t> </a:t>
            </a:r>
            <a:r>
              <a:rPr lang="en-GB" sz="2400" dirty="0"/>
              <a:t>Recognition of </a:t>
            </a:r>
            <a:r>
              <a:rPr lang="en-GB" sz="2400" b="1" dirty="0" err="1"/>
              <a:t>el</a:t>
            </a:r>
            <a:r>
              <a:rPr lang="et-EE" sz="2400" b="1" dirty="0" err="1"/>
              <a:t>ectronic</a:t>
            </a:r>
            <a:r>
              <a:rPr lang="en-GB" sz="2400" b="1" dirty="0"/>
              <a:t> signatures/seals </a:t>
            </a:r>
          </a:p>
          <a:p>
            <a:pPr marL="1371600" lvl="2" indent="-457200">
              <a:lnSpc>
                <a:spcPct val="80000"/>
              </a:lnSpc>
              <a:spcBef>
                <a:spcPts val="600"/>
              </a:spcBef>
              <a:buClr>
                <a:srgbClr val="3166CF"/>
              </a:buClr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Validity of </a:t>
            </a:r>
            <a:r>
              <a:rPr lang="en-GB" sz="2400" b="1" dirty="0"/>
              <a:t>electronic documents</a:t>
            </a:r>
          </a:p>
          <a:p>
            <a:pPr marL="1371600" lvl="2" indent="-457200">
              <a:lnSpc>
                <a:spcPct val="80000"/>
              </a:lnSpc>
              <a:spcBef>
                <a:spcPts val="600"/>
              </a:spcBef>
              <a:buClr>
                <a:srgbClr val="3166CF"/>
              </a:buClr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Electronic payment of </a:t>
            </a:r>
            <a:r>
              <a:rPr lang="et-EE" sz="2400" dirty="0"/>
              <a:t>(</a:t>
            </a:r>
            <a:r>
              <a:rPr lang="et-EE" sz="2400" dirty="0" err="1"/>
              <a:t>court</a:t>
            </a:r>
            <a:r>
              <a:rPr lang="et-EE" sz="2400" dirty="0"/>
              <a:t>) </a:t>
            </a:r>
            <a:r>
              <a:rPr lang="en-GB" sz="2400" b="1" dirty="0"/>
              <a:t>fee</a:t>
            </a:r>
            <a:r>
              <a:rPr lang="et-EE" sz="2400" b="1" dirty="0"/>
              <a:t>s</a:t>
            </a: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IE" sz="2500" b="1" dirty="0"/>
              <a:t>Context of the Commission initiatives -</a:t>
            </a:r>
            <a:br>
              <a:rPr lang="en-IE" sz="2500" b="1" dirty="0"/>
            </a:br>
            <a:r>
              <a:rPr lang="en-IE" sz="2500" b="1" dirty="0"/>
              <a:t>3/ Digitalisation</a:t>
            </a:r>
          </a:p>
        </p:txBody>
      </p:sp>
    </p:spTree>
    <p:extLst>
      <p:ext uri="{BB962C8B-B14F-4D97-AF65-F5344CB8AC3E}">
        <p14:creationId xmlns:p14="http://schemas.microsoft.com/office/powerpoint/2010/main" val="417435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E500-B5A8-5D41-B294-E5BBAFFA4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Proposal</a:t>
            </a:r>
            <a:r>
              <a:rPr lang="fr-BE" dirty="0"/>
              <a:t> for a Council </a:t>
            </a:r>
            <a:r>
              <a:rPr lang="fr-BE" dirty="0" err="1"/>
              <a:t>Decision</a:t>
            </a:r>
            <a:r>
              <a:rPr lang="fr-BE" dirty="0"/>
              <a:t>: the HCCH 2000 Protection of </a:t>
            </a:r>
            <a:r>
              <a:rPr lang="fr-BE" dirty="0" err="1"/>
              <a:t>Adults</a:t>
            </a:r>
            <a:r>
              <a:rPr lang="fr-BE" dirty="0"/>
              <a:t> Convention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C5F72-CF35-29D6-201A-B179B9CFE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897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7C5B44-75DD-59F5-35C0-4CD9BE595E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 anchor="ctr"/>
          <a:lstStyle/>
          <a:p>
            <a:r>
              <a:rPr lang="en-US" dirty="0"/>
              <a:t>Proposal for a Council decision</a:t>
            </a:r>
          </a:p>
          <a:p>
            <a:r>
              <a:rPr lang="en-US" dirty="0"/>
              <a:t>2 years to sign + ratify/accede</a:t>
            </a:r>
          </a:p>
          <a:p>
            <a:r>
              <a:rPr lang="en-US" dirty="0"/>
              <a:t>“remain and become party”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2E886BF-233E-A9C8-FAE5-06870E87F1A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 anchor="ctr"/>
          <a:lstStyle/>
          <a:p>
            <a:r>
              <a:rPr lang="en-US" dirty="0"/>
              <a:t>Will apply to non-EU Countries</a:t>
            </a:r>
          </a:p>
          <a:p>
            <a:r>
              <a:rPr lang="en-US" dirty="0"/>
              <a:t>Currently Monaco, Switzerland, and UK (Scotland)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77849DA6-7023-1867-DB35-30AE60E4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en-US" dirty="0"/>
              <a:t>Proposal for a Council Decision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FEC530A-B029-1FF1-7DC3-8F51F46E925A}"/>
              </a:ext>
            </a:extLst>
          </p:cNvPr>
          <p:cNvSpPr/>
          <p:nvPr/>
        </p:nvSpPr>
        <p:spPr>
          <a:xfrm>
            <a:off x="7762160" y="3284538"/>
            <a:ext cx="5061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53F5FD7-12D1-0501-B4FD-46DD58ABD97C}"/>
              </a:ext>
            </a:extLst>
          </p:cNvPr>
          <p:cNvSpPr/>
          <p:nvPr/>
        </p:nvSpPr>
        <p:spPr>
          <a:xfrm>
            <a:off x="3971535" y="3240813"/>
            <a:ext cx="65728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D99D19-0243-376A-1A94-B861077EF894}"/>
              </a:ext>
            </a:extLst>
          </p:cNvPr>
          <p:cNvSpPr/>
          <p:nvPr/>
        </p:nvSpPr>
        <p:spPr>
          <a:xfrm>
            <a:off x="838197" y="1843878"/>
            <a:ext cx="3358489" cy="3763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2D71A7-4265-D3F9-9BA7-782AEB6353B4}"/>
              </a:ext>
            </a:extLst>
          </p:cNvPr>
          <p:cNvSpPr/>
          <p:nvPr/>
        </p:nvSpPr>
        <p:spPr>
          <a:xfrm>
            <a:off x="4604979" y="1825625"/>
            <a:ext cx="3358489" cy="3763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466464-CE6E-64A5-3CF7-788A51FBE8F7}"/>
              </a:ext>
            </a:extLst>
          </p:cNvPr>
          <p:cNvSpPr/>
          <p:nvPr/>
        </p:nvSpPr>
        <p:spPr>
          <a:xfrm>
            <a:off x="8268268" y="1847986"/>
            <a:ext cx="3358489" cy="3763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5BC9CD1-B90A-B53B-0555-77CB97267D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endParaRPr lang="fr-BE" dirty="0"/>
          </a:p>
          <a:p>
            <a:r>
              <a:rPr lang="fr-BE" dirty="0"/>
              <a:t>Active promotion in the </a:t>
            </a:r>
            <a:r>
              <a:rPr lang="fr-BE" dirty="0" err="1"/>
              <a:t>past</a:t>
            </a:r>
            <a:endParaRPr lang="fr-BE" dirty="0"/>
          </a:p>
          <a:p>
            <a:r>
              <a:rPr lang="fr-BE" dirty="0" err="1"/>
              <a:t>Only</a:t>
            </a:r>
            <a:r>
              <a:rPr lang="fr-BE" dirty="0"/>
              <a:t> 12 </a:t>
            </a:r>
            <a:r>
              <a:rPr lang="fr-BE" dirty="0" err="1"/>
              <a:t>Member</a:t>
            </a:r>
            <a:r>
              <a:rPr lang="fr-BE" dirty="0"/>
              <a:t> States party to the HCCH 2000 Protection of </a:t>
            </a:r>
            <a:r>
              <a:rPr lang="fr-BE" dirty="0" err="1"/>
              <a:t>Adults</a:t>
            </a:r>
            <a:r>
              <a:rPr lang="fr-BE" dirty="0"/>
              <a:t> Convention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5608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B02F-2E72-80D1-B99B-0F85CCE03A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Proposal</a:t>
            </a:r>
            <a:r>
              <a:rPr lang="fr-BE" dirty="0"/>
              <a:t> for an EU </a:t>
            </a:r>
            <a:r>
              <a:rPr lang="fr-BE" dirty="0" err="1"/>
              <a:t>Regulation</a:t>
            </a:r>
            <a:r>
              <a:rPr lang="fr-BE" dirty="0"/>
              <a:t> on cross-border protection of </a:t>
            </a:r>
            <a:r>
              <a:rPr lang="fr-BE" dirty="0" err="1"/>
              <a:t>adults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79810-5AFD-30C3-3FF9-3EBAC0CB7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0745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F16A6B-94CD-4F6E-B607-09E7AA5554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1F47F6-3FA3-4526-82D1-6B48C094491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7D5699-BDD6-470A-8781-1433D8773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12668</TotalTime>
  <Words>900</Words>
  <Application>Microsoft Office PowerPoint</Application>
  <PresentationFormat>Widescreen</PresentationFormat>
  <Paragraphs>132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Verdana</vt:lpstr>
      <vt:lpstr>Office Theme</vt:lpstr>
      <vt:lpstr>Inclusion in the context of protection of adults, parenthood and the digilatisation of cross-border court proceedings</vt:lpstr>
      <vt:lpstr>Introduction : context and objectives  of the Commission’s initiatives</vt:lpstr>
      <vt:lpstr>Context of the Commission initiatives : 1/ Cross-border protection of adults</vt:lpstr>
      <vt:lpstr>Context of the Commission’s initiative 1/ Cross-border protection of adults</vt:lpstr>
      <vt:lpstr>Context of the Commission initiatives - 2/ Parenthood</vt:lpstr>
      <vt:lpstr>Context of the Commission initiatives - 3/ Digitalisation</vt:lpstr>
      <vt:lpstr>Proposal for a Council Decision: the HCCH 2000 Protection of Adults Convention</vt:lpstr>
      <vt:lpstr>Proposal for a Council Decision</vt:lpstr>
      <vt:lpstr>Proposal for an EU Regulation on cross-border protection of adults</vt:lpstr>
      <vt:lpstr>Private International Law rules | jurisdiction and recognition and enforcement</vt:lpstr>
      <vt:lpstr>Private International Law rules | Applicable law</vt:lpstr>
      <vt:lpstr>Private International Law rules | Authentic instruments</vt:lpstr>
      <vt:lpstr>Cooperation</vt:lpstr>
      <vt:lpstr>European Certificate of Representation</vt:lpstr>
      <vt:lpstr>Interconnection of registers</vt:lpstr>
      <vt:lpstr>Proposal on the recognition of parenthood</vt:lpstr>
      <vt:lpstr>Private international law rules and cooperation</vt:lpstr>
      <vt:lpstr>1. Inclusion through electronic means of communication</vt:lpstr>
      <vt:lpstr>Inclusion through electronic means of communication</vt:lpstr>
      <vt:lpstr>2. Inclusion through interconnection of registers</vt:lpstr>
      <vt:lpstr>Inclusion through interconnection of registers</vt:lpstr>
      <vt:lpstr>3. Overcome language barriers and differences between legal system : electronic certificates and attestations</vt:lpstr>
      <vt:lpstr>the European Certificates : standardised information</vt:lpstr>
      <vt:lpstr>Attestations for measures or authentic instruments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VAUTRAVERS Marie (JUST)</cp:lastModifiedBy>
  <cp:revision>397</cp:revision>
  <dcterms:created xsi:type="dcterms:W3CDTF">2019-08-09T12:06:42Z</dcterms:created>
  <dcterms:modified xsi:type="dcterms:W3CDTF">2024-04-23T08:48:29Z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2023-06-05T12:25:25Z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d0333047-0da3-4f87-b60a-f569e06ee3eb</vt:lpwstr>
  </property>
  <property fmtid="{D5CDD505-2E9C-101B-9397-08002B2CF9AE}" pid="9" name="MSIP_Label_6bd9ddd1-4d20-43f6-abfa-fc3c07406f94_ContentBits">
    <vt:lpwstr>0</vt:lpwstr>
  </property>
</Properties>
</file>